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64" r:id="rId2"/>
    <p:sldId id="365" r:id="rId3"/>
    <p:sldId id="368" r:id="rId4"/>
    <p:sldId id="3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47EBE-952B-4A25-8765-FE9E72832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A84E6A-32C1-4352-9310-D0A095AAE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BC9D5-01A9-4A9C-8EB5-F74E4ED8A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FC486-852E-4B3D-90D2-3EC5D9200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674DD-279A-4316-BF72-13D839743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49D8-8794-4D2C-A620-7310579C6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145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3C41C-D853-4056-8A48-C4695AB6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10257-D800-4353-BFB7-6DBBC4C5E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BDF8A-1C96-421D-9B34-26AE3121C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ECC6B-3508-414A-BDA5-17B925406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45D30-F780-4611-8BEF-9227D7BB1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01E0-7B0C-40FE-B487-F742242A5D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17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A615-FD9C-4D1A-BF18-505FCC9F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B612D-C9A3-4BC0-BB66-A36F9BFB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7402B-86E3-40AF-AB0B-6EA81706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5C2F0-FDFE-4716-ADCD-441AF6656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45E0A-121E-4F0E-AA5D-D8D5B68EB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49D8-8794-4D2C-A620-7310579C6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732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49B60-C1B8-498A-907E-6240982D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0B0D2-74BD-445F-9F22-780BE4ACFC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684F5D-7376-45A6-A52B-628A50C93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40657-60BF-4F5B-815D-B50735355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8BB4A6-F360-484C-B661-CA1C3EAAC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7DEE0C-2C35-4DB8-9DFB-9131ACF91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49D8-8794-4D2C-A620-7310579C6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876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D0709-9145-40DC-8056-370400071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FF50EA-E0C6-4702-BDD9-94416DA25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49D087-0C41-472E-8185-F2B02F451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32322-52CC-48EF-9532-8244B4865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306209-53A3-4B7D-B465-820AF0BA7A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030C4B-1F6E-4326-BDD0-3F747B6BD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800B11-99B8-43B3-8090-CCBAB8E7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E506D6-A098-4192-A89B-37BBE8FF4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49D8-8794-4D2C-A620-7310579C6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94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1A410-EF0E-42F0-92EA-7EE2902CA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4E9F74-A36A-40F1-8AD7-0DF06CEBD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E4EDE0-D153-4E9E-891A-7F625FBC5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978D2F-0AE3-4968-9C0B-CC196D73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49D8-8794-4D2C-A620-7310579C6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82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7134A1-8D65-4F11-BF60-B382C6DB5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1A1C7-E481-47F7-B895-A40E7B1FBCC8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4E3DA4-62E8-4EF8-9494-C1FB5CF1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025F0-1110-41F0-80F0-EF4434C1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01E0-7B0C-40FE-B487-F742242A5D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51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36377-8430-4A11-9966-ABEE7A303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E13-5AA7-4072-A87E-AE9647640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59608-DC19-47DA-9D70-E3F2E5995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1C7D6B-72FD-4967-A9AB-12BAA71EA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FBDC8-5DA6-4124-889E-279418910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9A2813-F2F2-4CE5-B302-A568B0EC0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49D8-8794-4D2C-A620-7310579C6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26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FDBE9-5A77-4FA6-8E52-EBF61BDB6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2884CE-D62F-416A-868B-352EDEBC26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B558F-8E23-419C-99B4-0C616B3C4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D97C7-D01F-4694-BC4E-F77576FA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A1B37-CE2F-4797-925E-B0DF0FD6C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14601-89AE-437A-8C16-E8E397BB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49D8-8794-4D2C-A620-7310579C6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760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3BE2D-8DC2-4839-9ED0-A03083D4B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AF60B-B7E1-461D-AB0A-B8B9E8F38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20AB1-7661-4CE2-B892-72668946B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20261-42AF-4AAC-A165-7AA703892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089A0-930B-40C6-B4ED-2E93373D2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49D8-8794-4D2C-A620-7310579C6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388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D01107-7E9E-4EA8-8A9B-2678E88F60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139D65-B304-4B9E-B298-95807D65C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887DD-DA1D-4CD8-98B0-B64BA7CCE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ED7C6-5A9D-4D70-9D5F-2803989F6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0B540-3C8F-4F51-AA1B-B6D41E153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49D8-8794-4D2C-A620-7310579C6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534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1219201" y="6383025"/>
            <a:ext cx="6241627" cy="48731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0" y="6383025"/>
            <a:ext cx="1219200" cy="4873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800" y="1143000"/>
            <a:ext cx="11379200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03200" y="762000"/>
            <a:ext cx="11684000" cy="379412"/>
          </a:xfr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800" b="1" kern="2400" cap="all" spc="450" baseline="0" dirty="0">
                <a:solidFill>
                  <a:srgbClr val="005A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525963"/>
          </a:xfrm>
        </p:spPr>
        <p:txBody>
          <a:bodyPr/>
          <a:lstStyle>
            <a:lvl1pPr>
              <a:buFont typeface="Arial" pitchFamily="34" charset="0"/>
              <a:buChar char="»"/>
              <a:defRPr sz="3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9" name="Picture 18" descr="AHBL_Large_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919629" y="6268303"/>
            <a:ext cx="1161465" cy="549379"/>
          </a:xfrm>
          <a:prstGeom prst="rect">
            <a:avLst/>
          </a:prstGeom>
        </p:spPr>
      </p:pic>
      <p:cxnSp>
        <p:nvCxnSpPr>
          <p:cNvPr id="30" name="Straight Connector 29"/>
          <p:cNvCxnSpPr/>
          <p:nvPr userDrawn="1"/>
        </p:nvCxnSpPr>
        <p:spPr>
          <a:xfrm>
            <a:off x="84667" y="5930900"/>
            <a:ext cx="11887200" cy="0"/>
          </a:xfrm>
          <a:prstGeom prst="line">
            <a:avLst/>
          </a:prstGeom>
          <a:ln cmpd="dbl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4232" y="1"/>
            <a:ext cx="12187767" cy="22841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Rectangle 15"/>
          <p:cNvSpPr/>
          <p:nvPr userDrawn="1"/>
        </p:nvSpPr>
        <p:spPr>
          <a:xfrm flipV="1">
            <a:off x="16933" y="132086"/>
            <a:ext cx="12175067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10"/>
          </p:nvPr>
        </p:nvSpPr>
        <p:spPr>
          <a:xfrm>
            <a:off x="23708" y="6452663"/>
            <a:ext cx="119549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11/28/2017</a:t>
            </a:r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25975" y="6462821"/>
            <a:ext cx="468771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Franklin County Comprehensive Plan Update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350" y="6268303"/>
            <a:ext cx="739025" cy="54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91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83B3E9-3A93-4BC4-9C13-BEECF8409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B1300-9E71-445F-B276-975630CE2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E0E3F-A7F6-4A6F-81F1-FD365700C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CFA10-9A1D-4DB3-BB64-642CC582E006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EBF56-AE50-4BFD-B5FC-EF11E9E82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8000C-8E74-4377-8DED-8D244C0D6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849D8-8794-4D2C-A620-7310579C6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58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2A754982-28FB-A72C-7570-0717BAF061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192" b="909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7" name="Rectangle 2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C33B3DA-4345-2CFD-34AB-1BC77D28A478}"/>
              </a:ext>
            </a:extLst>
          </p:cNvPr>
          <p:cNvSpPr txBox="1">
            <a:spLocks/>
          </p:cNvSpPr>
          <p:nvPr/>
        </p:nvSpPr>
        <p:spPr>
          <a:xfrm>
            <a:off x="419258" y="3061036"/>
            <a:ext cx="4219854" cy="1188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 panose="020B0603020102020204"/>
                <a:ea typeface="+mj-ea"/>
                <a:cs typeface="+mj-cs"/>
              </a:rPr>
              <a:t>BROADMOOR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 panose="020B0603020102020204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 panose="020B0603020102020204"/>
                <a:ea typeface="+mj-ea"/>
                <a:cs typeface="+mj-cs"/>
              </a:rPr>
              <a:t>Master Plan + Environmental Report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 panose="020B0603020102020204"/>
              <a:ea typeface="+mj-ea"/>
              <a:cs typeface="+mj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A4B1BC-FE5F-0E4B-E6C8-4CAD0069C517}"/>
              </a:ext>
            </a:extLst>
          </p:cNvPr>
          <p:cNvSpPr txBox="1">
            <a:spLocks/>
          </p:cNvSpPr>
          <p:nvPr/>
        </p:nvSpPr>
        <p:spPr>
          <a:xfrm>
            <a:off x="276837" y="4659878"/>
            <a:ext cx="4983060" cy="1878934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TIF for Jobs Update: Creating Economic Vitality through Tax Increment Financing (TIF)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August 10, 2023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prstClr val="black"/>
                </a:solidFill>
                <a:latin typeface="Franklin Gothic Book" panose="020B0503020102020204"/>
              </a:rPr>
              <a:t>Washington Economic Development Association Conference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79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FFBEE45-F140-49D5-85EA-C78C24340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97DFEB-0955-74FE-71A3-420843A6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336"/>
            <a:ext cx="10515600" cy="1828444"/>
          </a:xfrm>
        </p:spPr>
        <p:txBody>
          <a:bodyPr>
            <a:normAutofit/>
          </a:bodyPr>
          <a:lstStyle/>
          <a:p>
            <a:r>
              <a:rPr lang="en-US" sz="5200" dirty="0"/>
              <a:t>Planning for Growth: </a:t>
            </a:r>
            <a:r>
              <a:rPr lang="en-US" sz="5200" i="1" spc="300" dirty="0"/>
              <a:t>Broadmoor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A5E6B-2C9D-68F9-99F8-FA2E902A02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0764" y="2353883"/>
            <a:ext cx="4371363" cy="37304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000" u="sng" dirty="0"/>
              <a:t>Vision &amp; Goals</a:t>
            </a:r>
          </a:p>
          <a:p>
            <a:r>
              <a:rPr lang="en-US" sz="4000" dirty="0"/>
              <a:t>Regional HUB</a:t>
            </a:r>
          </a:p>
          <a:p>
            <a:r>
              <a:rPr lang="en-US" sz="4000" dirty="0"/>
              <a:t>7,000 + Housing Units</a:t>
            </a:r>
          </a:p>
          <a:p>
            <a:r>
              <a:rPr lang="en-US" sz="4000" dirty="0"/>
              <a:t>2,500 + Jobs</a:t>
            </a:r>
          </a:p>
          <a:p>
            <a:endParaRPr lang="en-US" sz="4000" dirty="0"/>
          </a:p>
          <a:p>
            <a:r>
              <a:rPr lang="en-US" sz="4000" dirty="0"/>
              <a:t>Walkable</a:t>
            </a:r>
          </a:p>
          <a:p>
            <a:r>
              <a:rPr lang="en-US" sz="4000" dirty="0"/>
              <a:t>Multi-Modal</a:t>
            </a:r>
          </a:p>
          <a:p>
            <a:r>
              <a:rPr lang="en-US" sz="4000" dirty="0"/>
              <a:t>Access to Parks &amp; Recreation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576C4D-2566-8BE3-4F00-66D5BB13A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155" y="1733563"/>
            <a:ext cx="5164645" cy="497110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500" u="sng" dirty="0"/>
              <a:t>Action &amp; Implementation</a:t>
            </a:r>
          </a:p>
          <a:p>
            <a:r>
              <a:rPr lang="en-US" sz="4500" dirty="0"/>
              <a:t>Master Plan and Environmental Review</a:t>
            </a:r>
          </a:p>
          <a:p>
            <a:pPr marL="0" indent="0">
              <a:buNone/>
            </a:pPr>
            <a:endParaRPr lang="en-US" sz="4500" dirty="0"/>
          </a:p>
          <a:p>
            <a:r>
              <a:rPr lang="en-US" sz="4500" dirty="0"/>
              <a:t>Mitigations</a:t>
            </a:r>
          </a:p>
          <a:p>
            <a:pPr lvl="1"/>
            <a:r>
              <a:rPr lang="en-US" sz="4500" dirty="0"/>
              <a:t>Transportation</a:t>
            </a:r>
          </a:p>
          <a:p>
            <a:pPr lvl="1"/>
            <a:r>
              <a:rPr lang="en-US" sz="4500" dirty="0"/>
              <a:t>Water and Sewer</a:t>
            </a:r>
          </a:p>
          <a:p>
            <a:pPr lvl="1"/>
            <a:endParaRPr lang="en-US" sz="4500" dirty="0"/>
          </a:p>
          <a:p>
            <a:r>
              <a:rPr lang="en-US" sz="4500" dirty="0"/>
              <a:t>New Zoning and Land Use Standards</a:t>
            </a:r>
          </a:p>
          <a:p>
            <a:pPr marL="0" indent="0">
              <a:buNone/>
            </a:pPr>
            <a:endParaRPr lang="en-US" sz="4500" dirty="0"/>
          </a:p>
          <a:p>
            <a:r>
              <a:rPr lang="en-US" sz="4500" dirty="0"/>
              <a:t>Tax Increment Financing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63A7E017-8D16-BFBD-DF9B-DF791A7384F9}"/>
              </a:ext>
            </a:extLst>
          </p:cNvPr>
          <p:cNvSpPr/>
          <p:nvPr/>
        </p:nvSpPr>
        <p:spPr>
          <a:xfrm>
            <a:off x="4134201" y="1971412"/>
            <a:ext cx="1635853" cy="4311941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9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221F846-F9ED-EC0D-61E4-F67E2245A1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80" r="2346"/>
          <a:stretch/>
        </p:blipFill>
        <p:spPr>
          <a:xfrm>
            <a:off x="484632" y="2056455"/>
            <a:ext cx="2560320" cy="2738944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perspectiveRigh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cxnSp>
        <p:nvCxnSpPr>
          <p:cNvPr id="3082" name="Straight Connector 3078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Timeline&#10;&#10;Description automatically generated with low confidence">
            <a:extLst>
              <a:ext uri="{FF2B5EF4-FFF2-40B4-BE49-F238E27FC236}">
                <a16:creationId xmlns:a16="http://schemas.microsoft.com/office/drawing/2014/main" id="{25E51F57-551B-0960-F449-0346202F1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708" y="2375897"/>
            <a:ext cx="2560320" cy="2419502"/>
          </a:xfrm>
          <a:prstGeom prst="rect">
            <a:avLst/>
          </a:prstGeom>
        </p:spPr>
      </p:pic>
      <p:cxnSp>
        <p:nvCxnSpPr>
          <p:cNvPr id="3081" name="Straight Connector 3080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UGE NEWS for City of Pasco">
            <a:extLst>
              <a:ext uri="{FF2B5EF4-FFF2-40B4-BE49-F238E27FC236}">
                <a16:creationId xmlns:a16="http://schemas.microsoft.com/office/drawing/2014/main" id="{54A451DA-715C-223B-5441-0527684F2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1213" y="2490593"/>
            <a:ext cx="2884025" cy="244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CD267B8F-AF9D-2203-2C05-6F4D75851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656" y="2623004"/>
            <a:ext cx="2560320" cy="16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67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23032060-58C2-C94C-A90D-63627D4B8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1" r="-3" b="12276"/>
          <a:stretch/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9190E1D7-AEA6-665E-71EB-1607680D5C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739" b="23909"/>
          <a:stretch/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2050" name="Picture 2" descr="Broadmoor Blvd, Pasco, WA 99301 | Crexi.com">
            <a:extLst>
              <a:ext uri="{FF2B5EF4-FFF2-40B4-BE49-F238E27FC236}">
                <a16:creationId xmlns:a16="http://schemas.microsoft.com/office/drawing/2014/main" id="{817ABEFA-0E83-07AD-377C-445C2753A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r="23002" b="-1"/>
          <a:stretch/>
        </p:blipFill>
        <p:spPr bwMode="auto"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3559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USE TH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76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Franklin Gothic Book</vt:lpstr>
      <vt:lpstr>Franklin Gothic Medium</vt:lpstr>
      <vt:lpstr>1_Office Theme</vt:lpstr>
      <vt:lpstr>PowerPoint Presentation</vt:lpstr>
      <vt:lpstr>Planning for Growth: Broadmoor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Gonzalez</dc:creator>
  <cp:lastModifiedBy>Jacob Gonzalez</cp:lastModifiedBy>
  <cp:revision>1</cp:revision>
  <dcterms:created xsi:type="dcterms:W3CDTF">2023-08-07T00:58:18Z</dcterms:created>
  <dcterms:modified xsi:type="dcterms:W3CDTF">2023-08-07T01:31:08Z</dcterms:modified>
</cp:coreProperties>
</file>