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4249" r:id="rId5"/>
  </p:sldMasterIdLst>
  <p:notesMasterIdLst>
    <p:notesMasterId r:id="rId12"/>
  </p:notesMasterIdLst>
  <p:handoutMasterIdLst>
    <p:handoutMasterId r:id="rId13"/>
  </p:handoutMasterIdLst>
  <p:sldIdLst>
    <p:sldId id="570" r:id="rId6"/>
    <p:sldId id="596" r:id="rId7"/>
    <p:sldId id="628" r:id="rId8"/>
    <p:sldId id="309" r:id="rId9"/>
    <p:sldId id="625" r:id="rId10"/>
    <p:sldId id="572" r:id="rId11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4">
          <p15:clr>
            <a:srgbClr val="A4A3A4"/>
          </p15:clr>
        </p15:guide>
        <p15:guide id="2" orient="horz" pos="660">
          <p15:clr>
            <a:srgbClr val="A4A3A4"/>
          </p15:clr>
        </p15:guide>
        <p15:guide id="3" pos="2015">
          <p15:clr>
            <a:srgbClr val="A4A3A4"/>
          </p15:clr>
        </p15:guide>
        <p15:guide id="4" pos="3907">
          <p15:clr>
            <a:srgbClr val="A4A3A4"/>
          </p15:clr>
        </p15:guide>
        <p15:guide id="5" pos="30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0C30"/>
    <a:srgbClr val="EAEAEA"/>
    <a:srgbClr val="DBCEAC"/>
    <a:srgbClr val="3CB6CE"/>
    <a:srgbClr val="B6BF00"/>
    <a:srgbClr val="EC7A00"/>
    <a:srgbClr val="003C69"/>
    <a:srgbClr val="4523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7D8861-5E29-4E0C-AFF5-7E12BDC85DC0}" v="294" dt="2023-08-07T15:40:59.2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85" autoAdjust="0"/>
    <p:restoredTop sz="97674" autoAdjust="0"/>
  </p:normalViewPr>
  <p:slideViewPr>
    <p:cSldViewPr snapToGrid="0">
      <p:cViewPr varScale="1">
        <p:scale>
          <a:sx n="106" d="100"/>
          <a:sy n="106" d="100"/>
        </p:scale>
        <p:origin x="1854" y="114"/>
      </p:cViewPr>
      <p:guideLst>
        <p:guide orient="horz" pos="1534"/>
        <p:guide orient="horz" pos="660"/>
        <p:guide pos="2015"/>
        <p:guide pos="3907"/>
        <p:guide pos="30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118" d="100"/>
          <a:sy n="118" d="100"/>
        </p:scale>
        <p:origin x="-2004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up, Eric L" userId="2230e8bc-4d44-469c-ad53-e3fc5ec9dd37" providerId="ADAL" clId="{E97D8861-5E29-4E0C-AFF5-7E12BDC85DC0}"/>
    <pc:docChg chg="undo redo custSel addSld delSld modSld sldOrd">
      <pc:chgData name="Jessup, Eric L" userId="2230e8bc-4d44-469c-ad53-e3fc5ec9dd37" providerId="ADAL" clId="{E97D8861-5E29-4E0C-AFF5-7E12BDC85DC0}" dt="2023-08-07T15:40:59.298" v="1900" actId="20577"/>
      <pc:docMkLst>
        <pc:docMk/>
      </pc:docMkLst>
      <pc:sldChg chg="del">
        <pc:chgData name="Jessup, Eric L" userId="2230e8bc-4d44-469c-ad53-e3fc5ec9dd37" providerId="ADAL" clId="{E97D8861-5E29-4E0C-AFF5-7E12BDC85DC0}" dt="2023-07-24T17:52:36.054" v="39" actId="47"/>
        <pc:sldMkLst>
          <pc:docMk/>
          <pc:sldMk cId="2309162827" sldId="299"/>
        </pc:sldMkLst>
      </pc:sldChg>
      <pc:sldChg chg="addSp delSp modSp mod ord modAnim">
        <pc:chgData name="Jessup, Eric L" userId="2230e8bc-4d44-469c-ad53-e3fc5ec9dd37" providerId="ADAL" clId="{E97D8861-5E29-4E0C-AFF5-7E12BDC85DC0}" dt="2023-08-07T15:38:41.335" v="1777"/>
        <pc:sldMkLst>
          <pc:docMk/>
          <pc:sldMk cId="1951830917" sldId="309"/>
        </pc:sldMkLst>
        <pc:picChg chg="add mod">
          <ac:chgData name="Jessup, Eric L" userId="2230e8bc-4d44-469c-ad53-e3fc5ec9dd37" providerId="ADAL" clId="{E97D8861-5E29-4E0C-AFF5-7E12BDC85DC0}" dt="2023-07-26T16:44:39.771" v="798" actId="14100"/>
          <ac:picMkLst>
            <pc:docMk/>
            <pc:sldMk cId="1951830917" sldId="309"/>
            <ac:picMk id="2" creationId="{63ACFEC2-5449-A4D9-8995-EEEEAD44AD0E}"/>
          </ac:picMkLst>
        </pc:picChg>
        <pc:picChg chg="del">
          <ac:chgData name="Jessup, Eric L" userId="2230e8bc-4d44-469c-ad53-e3fc5ec9dd37" providerId="ADAL" clId="{E97D8861-5E29-4E0C-AFF5-7E12BDC85DC0}" dt="2023-07-24T16:58:48.490" v="1" actId="478"/>
          <ac:picMkLst>
            <pc:docMk/>
            <pc:sldMk cId="1951830917" sldId="309"/>
            <ac:picMk id="2" creationId="{78308504-A00E-4B89-B621-DDCF512AA940}"/>
          </ac:picMkLst>
        </pc:picChg>
        <pc:picChg chg="del">
          <ac:chgData name="Jessup, Eric L" userId="2230e8bc-4d44-469c-ad53-e3fc5ec9dd37" providerId="ADAL" clId="{E97D8861-5E29-4E0C-AFF5-7E12BDC85DC0}" dt="2023-07-24T16:58:49.370" v="2" actId="478"/>
          <ac:picMkLst>
            <pc:docMk/>
            <pc:sldMk cId="1951830917" sldId="309"/>
            <ac:picMk id="3" creationId="{63413635-2467-4054-9DCA-5CF5E8C3FE98}"/>
          </ac:picMkLst>
        </pc:picChg>
        <pc:picChg chg="add mod ord modCrop">
          <ac:chgData name="Jessup, Eric L" userId="2230e8bc-4d44-469c-ad53-e3fc5ec9dd37" providerId="ADAL" clId="{E97D8861-5E29-4E0C-AFF5-7E12BDC85DC0}" dt="2023-07-26T16:50:15.888" v="809" actId="1076"/>
          <ac:picMkLst>
            <pc:docMk/>
            <pc:sldMk cId="1951830917" sldId="309"/>
            <ac:picMk id="5" creationId="{86E90035-EC50-851C-72E1-FBAE0BC12E53}"/>
          </ac:picMkLst>
        </pc:picChg>
        <pc:picChg chg="add mod ord modCrop">
          <ac:chgData name="Jessup, Eric L" userId="2230e8bc-4d44-469c-ad53-e3fc5ec9dd37" providerId="ADAL" clId="{E97D8861-5E29-4E0C-AFF5-7E12BDC85DC0}" dt="2023-07-26T16:50:33.621" v="811" actId="167"/>
          <ac:picMkLst>
            <pc:docMk/>
            <pc:sldMk cId="1951830917" sldId="309"/>
            <ac:picMk id="7" creationId="{4966FC5F-8F5A-A816-FAFD-4E8B4C0EF9E4}"/>
          </ac:picMkLst>
        </pc:picChg>
        <pc:picChg chg="add mod modCrop">
          <ac:chgData name="Jessup, Eric L" userId="2230e8bc-4d44-469c-ad53-e3fc5ec9dd37" providerId="ADAL" clId="{E97D8861-5E29-4E0C-AFF5-7E12BDC85DC0}" dt="2023-07-26T16:50:43.253" v="812" actId="1076"/>
          <ac:picMkLst>
            <pc:docMk/>
            <pc:sldMk cId="1951830917" sldId="309"/>
            <ac:picMk id="9" creationId="{3AC4162E-AC5C-08FB-A574-3A56B9B07C59}"/>
          </ac:picMkLst>
        </pc:picChg>
      </pc:sldChg>
      <pc:sldChg chg="del">
        <pc:chgData name="Jessup, Eric L" userId="2230e8bc-4d44-469c-ad53-e3fc5ec9dd37" providerId="ADAL" clId="{E97D8861-5E29-4E0C-AFF5-7E12BDC85DC0}" dt="2023-07-24T17:52:36.054" v="39" actId="47"/>
        <pc:sldMkLst>
          <pc:docMk/>
          <pc:sldMk cId="4050520359" sldId="310"/>
        </pc:sldMkLst>
      </pc:sldChg>
      <pc:sldChg chg="del">
        <pc:chgData name="Jessup, Eric L" userId="2230e8bc-4d44-469c-ad53-e3fc5ec9dd37" providerId="ADAL" clId="{E97D8861-5E29-4E0C-AFF5-7E12BDC85DC0}" dt="2023-07-24T17:52:36.054" v="39" actId="47"/>
        <pc:sldMkLst>
          <pc:docMk/>
          <pc:sldMk cId="1285029608" sldId="311"/>
        </pc:sldMkLst>
      </pc:sldChg>
      <pc:sldChg chg="del">
        <pc:chgData name="Jessup, Eric L" userId="2230e8bc-4d44-469c-ad53-e3fc5ec9dd37" providerId="ADAL" clId="{E97D8861-5E29-4E0C-AFF5-7E12BDC85DC0}" dt="2023-07-26T16:49:08.279" v="805" actId="47"/>
        <pc:sldMkLst>
          <pc:docMk/>
          <pc:sldMk cId="1896508992" sldId="393"/>
        </pc:sldMkLst>
      </pc:sldChg>
      <pc:sldChg chg="del">
        <pc:chgData name="Jessup, Eric L" userId="2230e8bc-4d44-469c-ad53-e3fc5ec9dd37" providerId="ADAL" clId="{E97D8861-5E29-4E0C-AFF5-7E12BDC85DC0}" dt="2023-07-26T16:49:08.279" v="805" actId="47"/>
        <pc:sldMkLst>
          <pc:docMk/>
          <pc:sldMk cId="365550005" sldId="429"/>
        </pc:sldMkLst>
      </pc:sldChg>
      <pc:sldChg chg="del">
        <pc:chgData name="Jessup, Eric L" userId="2230e8bc-4d44-469c-ad53-e3fc5ec9dd37" providerId="ADAL" clId="{E97D8861-5E29-4E0C-AFF5-7E12BDC85DC0}" dt="2023-07-26T16:49:08.279" v="805" actId="47"/>
        <pc:sldMkLst>
          <pc:docMk/>
          <pc:sldMk cId="4190103146" sldId="437"/>
        </pc:sldMkLst>
      </pc:sldChg>
      <pc:sldChg chg="del">
        <pc:chgData name="Jessup, Eric L" userId="2230e8bc-4d44-469c-ad53-e3fc5ec9dd37" providerId="ADAL" clId="{E97D8861-5E29-4E0C-AFF5-7E12BDC85DC0}" dt="2023-07-24T17:52:14.910" v="38" actId="47"/>
        <pc:sldMkLst>
          <pc:docMk/>
          <pc:sldMk cId="707475895" sldId="524"/>
        </pc:sldMkLst>
      </pc:sldChg>
      <pc:sldChg chg="del">
        <pc:chgData name="Jessup, Eric L" userId="2230e8bc-4d44-469c-ad53-e3fc5ec9dd37" providerId="ADAL" clId="{E97D8861-5E29-4E0C-AFF5-7E12BDC85DC0}" dt="2023-07-24T17:52:14.910" v="38" actId="47"/>
        <pc:sldMkLst>
          <pc:docMk/>
          <pc:sldMk cId="293570984" sldId="540"/>
        </pc:sldMkLst>
      </pc:sldChg>
      <pc:sldChg chg="del">
        <pc:chgData name="Jessup, Eric L" userId="2230e8bc-4d44-469c-ad53-e3fc5ec9dd37" providerId="ADAL" clId="{E97D8861-5E29-4E0C-AFF5-7E12BDC85DC0}" dt="2023-07-24T17:52:14.910" v="38" actId="47"/>
        <pc:sldMkLst>
          <pc:docMk/>
          <pc:sldMk cId="1689415393" sldId="550"/>
        </pc:sldMkLst>
      </pc:sldChg>
      <pc:sldChg chg="addSp delSp modSp mod">
        <pc:chgData name="Jessup, Eric L" userId="2230e8bc-4d44-469c-ad53-e3fc5ec9dd37" providerId="ADAL" clId="{E97D8861-5E29-4E0C-AFF5-7E12BDC85DC0}" dt="2023-07-24T18:10:49.174" v="207" actId="1076"/>
        <pc:sldMkLst>
          <pc:docMk/>
          <pc:sldMk cId="4221716077" sldId="570"/>
        </pc:sldMkLst>
        <pc:spChg chg="mod">
          <ac:chgData name="Jessup, Eric L" userId="2230e8bc-4d44-469c-ad53-e3fc5ec9dd37" providerId="ADAL" clId="{E97D8861-5E29-4E0C-AFF5-7E12BDC85DC0}" dt="2023-07-24T18:10:41.316" v="206" actId="1076"/>
          <ac:spMkLst>
            <pc:docMk/>
            <pc:sldMk cId="4221716077" sldId="570"/>
            <ac:spMk id="7" creationId="{00000000-0000-0000-0000-000000000000}"/>
          </ac:spMkLst>
        </pc:spChg>
        <pc:spChg chg="mod">
          <ac:chgData name="Jessup, Eric L" userId="2230e8bc-4d44-469c-ad53-e3fc5ec9dd37" providerId="ADAL" clId="{E97D8861-5E29-4E0C-AFF5-7E12BDC85DC0}" dt="2023-07-24T18:10:49.174" v="207" actId="1076"/>
          <ac:spMkLst>
            <pc:docMk/>
            <pc:sldMk cId="4221716077" sldId="570"/>
            <ac:spMk id="11" creationId="{00000000-0000-0000-0000-000000000000}"/>
          </ac:spMkLst>
        </pc:spChg>
        <pc:picChg chg="add del mod ord">
          <ac:chgData name="Jessup, Eric L" userId="2230e8bc-4d44-469c-ad53-e3fc5ec9dd37" providerId="ADAL" clId="{E97D8861-5E29-4E0C-AFF5-7E12BDC85DC0}" dt="2023-07-24T18:08:44.195" v="201" actId="478"/>
          <ac:picMkLst>
            <pc:docMk/>
            <pc:sldMk cId="4221716077" sldId="570"/>
            <ac:picMk id="2" creationId="{FADC4433-6967-6671-90E3-9F09026910F9}"/>
          </ac:picMkLst>
        </pc:picChg>
        <pc:picChg chg="mod">
          <ac:chgData name="Jessup, Eric L" userId="2230e8bc-4d44-469c-ad53-e3fc5ec9dd37" providerId="ADAL" clId="{E97D8861-5E29-4E0C-AFF5-7E12BDC85DC0}" dt="2023-07-24T18:10:26.222" v="205"/>
          <ac:picMkLst>
            <pc:docMk/>
            <pc:sldMk cId="4221716077" sldId="570"/>
            <ac:picMk id="13" creationId="{00000000-0000-0000-0000-000000000000}"/>
          </ac:picMkLst>
        </pc:picChg>
      </pc:sldChg>
      <pc:sldChg chg="del">
        <pc:chgData name="Jessup, Eric L" userId="2230e8bc-4d44-469c-ad53-e3fc5ec9dd37" providerId="ADAL" clId="{E97D8861-5E29-4E0C-AFF5-7E12BDC85DC0}" dt="2023-07-24T17:52:14.910" v="38" actId="47"/>
        <pc:sldMkLst>
          <pc:docMk/>
          <pc:sldMk cId="1317453096" sldId="571"/>
        </pc:sldMkLst>
      </pc:sldChg>
      <pc:sldChg chg="addSp delSp modSp mod">
        <pc:chgData name="Jessup, Eric L" userId="2230e8bc-4d44-469c-ad53-e3fc5ec9dd37" providerId="ADAL" clId="{E97D8861-5E29-4E0C-AFF5-7E12BDC85DC0}" dt="2023-07-26T17:19:26.221" v="883" actId="1076"/>
        <pc:sldMkLst>
          <pc:docMk/>
          <pc:sldMk cId="4102099804" sldId="572"/>
        </pc:sldMkLst>
        <pc:spChg chg="del">
          <ac:chgData name="Jessup, Eric L" userId="2230e8bc-4d44-469c-ad53-e3fc5ec9dd37" providerId="ADAL" clId="{E97D8861-5E29-4E0C-AFF5-7E12BDC85DC0}" dt="2023-07-26T17:17:06.155" v="869" actId="478"/>
          <ac:spMkLst>
            <pc:docMk/>
            <pc:sldMk cId="4102099804" sldId="572"/>
            <ac:spMk id="18434" creationId="{00000000-0000-0000-0000-000000000000}"/>
          </ac:spMkLst>
        </pc:spChg>
        <pc:spChg chg="del">
          <ac:chgData name="Jessup, Eric L" userId="2230e8bc-4d44-469c-ad53-e3fc5ec9dd37" providerId="ADAL" clId="{E97D8861-5E29-4E0C-AFF5-7E12BDC85DC0}" dt="2023-07-26T17:17:08.168" v="870" actId="478"/>
          <ac:spMkLst>
            <pc:docMk/>
            <pc:sldMk cId="4102099804" sldId="572"/>
            <ac:spMk id="18435" creationId="{00000000-0000-0000-0000-000000000000}"/>
          </ac:spMkLst>
        </pc:spChg>
        <pc:spChg chg="mod">
          <ac:chgData name="Jessup, Eric L" userId="2230e8bc-4d44-469c-ad53-e3fc5ec9dd37" providerId="ADAL" clId="{E97D8861-5E29-4E0C-AFF5-7E12BDC85DC0}" dt="2023-07-26T17:19:26.221" v="883" actId="1076"/>
          <ac:spMkLst>
            <pc:docMk/>
            <pc:sldMk cId="4102099804" sldId="572"/>
            <ac:spMk id="18437" creationId="{00000000-0000-0000-0000-000000000000}"/>
          </ac:spMkLst>
        </pc:spChg>
        <pc:picChg chg="add del mod ord">
          <ac:chgData name="Jessup, Eric L" userId="2230e8bc-4d44-469c-ad53-e3fc5ec9dd37" providerId="ADAL" clId="{E97D8861-5E29-4E0C-AFF5-7E12BDC85DC0}" dt="2023-07-26T17:16:59.589" v="868" actId="167"/>
          <ac:picMkLst>
            <pc:docMk/>
            <pc:sldMk cId="4102099804" sldId="572"/>
            <ac:picMk id="2" creationId="{C1E8BAC1-0732-FE3E-41B7-1515C75C1963}"/>
          </ac:picMkLst>
        </pc:picChg>
        <pc:picChg chg="add del">
          <ac:chgData name="Jessup, Eric L" userId="2230e8bc-4d44-469c-ad53-e3fc5ec9dd37" providerId="ADAL" clId="{E97D8861-5E29-4E0C-AFF5-7E12BDC85DC0}" dt="2023-07-26T17:16:57.589" v="865" actId="478"/>
          <ac:picMkLst>
            <pc:docMk/>
            <pc:sldMk cId="4102099804" sldId="572"/>
            <ac:picMk id="18436" creationId="{00000000-0000-0000-0000-000000000000}"/>
          </ac:picMkLst>
        </pc:picChg>
      </pc:sldChg>
      <pc:sldChg chg="del">
        <pc:chgData name="Jessup, Eric L" userId="2230e8bc-4d44-469c-ad53-e3fc5ec9dd37" providerId="ADAL" clId="{E97D8861-5E29-4E0C-AFF5-7E12BDC85DC0}" dt="2023-07-24T16:50:53.625" v="0" actId="47"/>
        <pc:sldMkLst>
          <pc:docMk/>
          <pc:sldMk cId="2234221434" sldId="578"/>
        </pc:sldMkLst>
      </pc:sldChg>
      <pc:sldChg chg="del">
        <pc:chgData name="Jessup, Eric L" userId="2230e8bc-4d44-469c-ad53-e3fc5ec9dd37" providerId="ADAL" clId="{E97D8861-5E29-4E0C-AFF5-7E12BDC85DC0}" dt="2023-07-24T17:52:14.910" v="38" actId="47"/>
        <pc:sldMkLst>
          <pc:docMk/>
          <pc:sldMk cId="4012670051" sldId="587"/>
        </pc:sldMkLst>
      </pc:sldChg>
      <pc:sldChg chg="addSp delSp modSp mod">
        <pc:chgData name="Jessup, Eric L" userId="2230e8bc-4d44-469c-ad53-e3fc5ec9dd37" providerId="ADAL" clId="{E97D8861-5E29-4E0C-AFF5-7E12BDC85DC0}" dt="2023-08-07T15:30:12.620" v="1736" actId="1076"/>
        <pc:sldMkLst>
          <pc:docMk/>
          <pc:sldMk cId="4273055407" sldId="596"/>
        </pc:sldMkLst>
        <pc:spChg chg="mod">
          <ac:chgData name="Jessup, Eric L" userId="2230e8bc-4d44-469c-ad53-e3fc5ec9dd37" providerId="ADAL" clId="{E97D8861-5E29-4E0C-AFF5-7E12BDC85DC0}" dt="2023-08-07T15:29:56.245" v="1735" actId="1076"/>
          <ac:spMkLst>
            <pc:docMk/>
            <pc:sldMk cId="4273055407" sldId="596"/>
            <ac:spMk id="6" creationId="{00000000-0000-0000-0000-000000000000}"/>
          </ac:spMkLst>
        </pc:spChg>
        <pc:spChg chg="add mod">
          <ac:chgData name="Jessup, Eric L" userId="2230e8bc-4d44-469c-ad53-e3fc5ec9dd37" providerId="ADAL" clId="{E97D8861-5E29-4E0C-AFF5-7E12BDC85DC0}" dt="2023-08-07T15:30:12.620" v="1736" actId="1076"/>
          <ac:spMkLst>
            <pc:docMk/>
            <pc:sldMk cId="4273055407" sldId="596"/>
            <ac:spMk id="7" creationId="{13AFF7BB-9EB0-8731-5E34-E8A12C53899A}"/>
          </ac:spMkLst>
        </pc:spChg>
        <pc:spChg chg="add del mod">
          <ac:chgData name="Jessup, Eric L" userId="2230e8bc-4d44-469c-ad53-e3fc5ec9dd37" providerId="ADAL" clId="{E97D8861-5E29-4E0C-AFF5-7E12BDC85DC0}" dt="2023-08-07T15:29:15.488" v="1729" actId="478"/>
          <ac:spMkLst>
            <pc:docMk/>
            <pc:sldMk cId="4273055407" sldId="596"/>
            <ac:spMk id="8" creationId="{B677EED7-BB2B-59CC-B7C3-431986360113}"/>
          </ac:spMkLst>
        </pc:spChg>
        <pc:spChg chg="mod">
          <ac:chgData name="Jessup, Eric L" userId="2230e8bc-4d44-469c-ad53-e3fc5ec9dd37" providerId="ADAL" clId="{E97D8861-5E29-4E0C-AFF5-7E12BDC85DC0}" dt="2023-08-07T15:29:43.135" v="1733" actId="1076"/>
          <ac:spMkLst>
            <pc:docMk/>
            <pc:sldMk cId="4273055407" sldId="596"/>
            <ac:spMk id="50185" creationId="{00000000-0000-0000-0000-000000000000}"/>
          </ac:spMkLst>
        </pc:spChg>
      </pc:sldChg>
      <pc:sldChg chg="del">
        <pc:chgData name="Jessup, Eric L" userId="2230e8bc-4d44-469c-ad53-e3fc5ec9dd37" providerId="ADAL" clId="{E97D8861-5E29-4E0C-AFF5-7E12BDC85DC0}" dt="2023-07-24T17:52:14.910" v="38" actId="47"/>
        <pc:sldMkLst>
          <pc:docMk/>
          <pc:sldMk cId="2214197194" sldId="598"/>
        </pc:sldMkLst>
      </pc:sldChg>
      <pc:sldChg chg="del">
        <pc:chgData name="Jessup, Eric L" userId="2230e8bc-4d44-469c-ad53-e3fc5ec9dd37" providerId="ADAL" clId="{E97D8861-5E29-4E0C-AFF5-7E12BDC85DC0}" dt="2023-07-26T16:49:08.279" v="805" actId="47"/>
        <pc:sldMkLst>
          <pc:docMk/>
          <pc:sldMk cId="2926245614" sldId="599"/>
        </pc:sldMkLst>
      </pc:sldChg>
      <pc:sldChg chg="del">
        <pc:chgData name="Jessup, Eric L" userId="2230e8bc-4d44-469c-ad53-e3fc5ec9dd37" providerId="ADAL" clId="{E97D8861-5E29-4E0C-AFF5-7E12BDC85DC0}" dt="2023-07-26T16:49:08.279" v="805" actId="47"/>
        <pc:sldMkLst>
          <pc:docMk/>
          <pc:sldMk cId="2107241890" sldId="600"/>
        </pc:sldMkLst>
      </pc:sldChg>
      <pc:sldChg chg="del">
        <pc:chgData name="Jessup, Eric L" userId="2230e8bc-4d44-469c-ad53-e3fc5ec9dd37" providerId="ADAL" clId="{E97D8861-5E29-4E0C-AFF5-7E12BDC85DC0}" dt="2023-07-24T17:52:36.054" v="39" actId="47"/>
        <pc:sldMkLst>
          <pc:docMk/>
          <pc:sldMk cId="3018174515" sldId="601"/>
        </pc:sldMkLst>
      </pc:sldChg>
      <pc:sldChg chg="del">
        <pc:chgData name="Jessup, Eric L" userId="2230e8bc-4d44-469c-ad53-e3fc5ec9dd37" providerId="ADAL" clId="{E97D8861-5E29-4E0C-AFF5-7E12BDC85DC0}" dt="2023-07-24T17:52:36.054" v="39" actId="47"/>
        <pc:sldMkLst>
          <pc:docMk/>
          <pc:sldMk cId="3482178861" sldId="602"/>
        </pc:sldMkLst>
      </pc:sldChg>
      <pc:sldChg chg="del">
        <pc:chgData name="Jessup, Eric L" userId="2230e8bc-4d44-469c-ad53-e3fc5ec9dd37" providerId="ADAL" clId="{E97D8861-5E29-4E0C-AFF5-7E12BDC85DC0}" dt="2023-07-24T17:52:14.910" v="38" actId="47"/>
        <pc:sldMkLst>
          <pc:docMk/>
          <pc:sldMk cId="2188856669" sldId="603"/>
        </pc:sldMkLst>
      </pc:sldChg>
      <pc:sldChg chg="del">
        <pc:chgData name="Jessup, Eric L" userId="2230e8bc-4d44-469c-ad53-e3fc5ec9dd37" providerId="ADAL" clId="{E97D8861-5E29-4E0C-AFF5-7E12BDC85DC0}" dt="2023-07-24T17:52:14.910" v="38" actId="47"/>
        <pc:sldMkLst>
          <pc:docMk/>
          <pc:sldMk cId="991050907" sldId="604"/>
        </pc:sldMkLst>
      </pc:sldChg>
      <pc:sldChg chg="del">
        <pc:chgData name="Jessup, Eric L" userId="2230e8bc-4d44-469c-ad53-e3fc5ec9dd37" providerId="ADAL" clId="{E97D8861-5E29-4E0C-AFF5-7E12BDC85DC0}" dt="2023-07-26T16:49:08.279" v="805" actId="47"/>
        <pc:sldMkLst>
          <pc:docMk/>
          <pc:sldMk cId="2485353670" sldId="605"/>
        </pc:sldMkLst>
      </pc:sldChg>
      <pc:sldChg chg="del">
        <pc:chgData name="Jessup, Eric L" userId="2230e8bc-4d44-469c-ad53-e3fc5ec9dd37" providerId="ADAL" clId="{E97D8861-5E29-4E0C-AFF5-7E12BDC85DC0}" dt="2023-07-24T17:52:14.910" v="38" actId="47"/>
        <pc:sldMkLst>
          <pc:docMk/>
          <pc:sldMk cId="4210068966" sldId="606"/>
        </pc:sldMkLst>
      </pc:sldChg>
      <pc:sldChg chg="del">
        <pc:chgData name="Jessup, Eric L" userId="2230e8bc-4d44-469c-ad53-e3fc5ec9dd37" providerId="ADAL" clId="{E97D8861-5E29-4E0C-AFF5-7E12BDC85DC0}" dt="2023-07-24T17:52:14.910" v="38" actId="47"/>
        <pc:sldMkLst>
          <pc:docMk/>
          <pc:sldMk cId="2933294543" sldId="607"/>
        </pc:sldMkLst>
      </pc:sldChg>
      <pc:sldChg chg="del">
        <pc:chgData name="Jessup, Eric L" userId="2230e8bc-4d44-469c-ad53-e3fc5ec9dd37" providerId="ADAL" clId="{E97D8861-5E29-4E0C-AFF5-7E12BDC85DC0}" dt="2023-07-24T17:52:14.910" v="38" actId="47"/>
        <pc:sldMkLst>
          <pc:docMk/>
          <pc:sldMk cId="1237770889" sldId="608"/>
        </pc:sldMkLst>
      </pc:sldChg>
      <pc:sldChg chg="del">
        <pc:chgData name="Jessup, Eric L" userId="2230e8bc-4d44-469c-ad53-e3fc5ec9dd37" providerId="ADAL" clId="{E97D8861-5E29-4E0C-AFF5-7E12BDC85DC0}" dt="2023-07-24T17:52:14.910" v="38" actId="47"/>
        <pc:sldMkLst>
          <pc:docMk/>
          <pc:sldMk cId="3608357514" sldId="609"/>
        </pc:sldMkLst>
      </pc:sldChg>
      <pc:sldChg chg="del">
        <pc:chgData name="Jessup, Eric L" userId="2230e8bc-4d44-469c-ad53-e3fc5ec9dd37" providerId="ADAL" clId="{E97D8861-5E29-4E0C-AFF5-7E12BDC85DC0}" dt="2023-07-24T17:52:14.910" v="38" actId="47"/>
        <pc:sldMkLst>
          <pc:docMk/>
          <pc:sldMk cId="3275442747" sldId="610"/>
        </pc:sldMkLst>
      </pc:sldChg>
      <pc:sldChg chg="del">
        <pc:chgData name="Jessup, Eric L" userId="2230e8bc-4d44-469c-ad53-e3fc5ec9dd37" providerId="ADAL" clId="{E97D8861-5E29-4E0C-AFF5-7E12BDC85DC0}" dt="2023-07-24T17:52:43.474" v="40" actId="47"/>
        <pc:sldMkLst>
          <pc:docMk/>
          <pc:sldMk cId="4170960266" sldId="618"/>
        </pc:sldMkLst>
      </pc:sldChg>
      <pc:sldChg chg="del">
        <pc:chgData name="Jessup, Eric L" userId="2230e8bc-4d44-469c-ad53-e3fc5ec9dd37" providerId="ADAL" clId="{E97D8861-5E29-4E0C-AFF5-7E12BDC85DC0}" dt="2023-07-24T17:52:43.474" v="40" actId="47"/>
        <pc:sldMkLst>
          <pc:docMk/>
          <pc:sldMk cId="1726792154" sldId="621"/>
        </pc:sldMkLst>
      </pc:sldChg>
      <pc:sldChg chg="del">
        <pc:chgData name="Jessup, Eric L" userId="2230e8bc-4d44-469c-ad53-e3fc5ec9dd37" providerId="ADAL" clId="{E97D8861-5E29-4E0C-AFF5-7E12BDC85DC0}" dt="2023-07-24T17:52:43.474" v="40" actId="47"/>
        <pc:sldMkLst>
          <pc:docMk/>
          <pc:sldMk cId="3700865464" sldId="622"/>
        </pc:sldMkLst>
      </pc:sldChg>
      <pc:sldChg chg="del">
        <pc:chgData name="Jessup, Eric L" userId="2230e8bc-4d44-469c-ad53-e3fc5ec9dd37" providerId="ADAL" clId="{E97D8861-5E29-4E0C-AFF5-7E12BDC85DC0}" dt="2023-07-24T17:52:43.474" v="40" actId="47"/>
        <pc:sldMkLst>
          <pc:docMk/>
          <pc:sldMk cId="2791934321" sldId="623"/>
        </pc:sldMkLst>
      </pc:sldChg>
      <pc:sldChg chg="del">
        <pc:chgData name="Jessup, Eric L" userId="2230e8bc-4d44-469c-ad53-e3fc5ec9dd37" providerId="ADAL" clId="{E97D8861-5E29-4E0C-AFF5-7E12BDC85DC0}" dt="2023-07-26T16:49:08.279" v="805" actId="47"/>
        <pc:sldMkLst>
          <pc:docMk/>
          <pc:sldMk cId="2378909100" sldId="624"/>
        </pc:sldMkLst>
      </pc:sldChg>
      <pc:sldChg chg="addSp delSp modSp mod ord">
        <pc:chgData name="Jessup, Eric L" userId="2230e8bc-4d44-469c-ad53-e3fc5ec9dd37" providerId="ADAL" clId="{E97D8861-5E29-4E0C-AFF5-7E12BDC85DC0}" dt="2023-07-26T17:09:33.488" v="837" actId="1076"/>
        <pc:sldMkLst>
          <pc:docMk/>
          <pc:sldMk cId="591460353" sldId="625"/>
        </pc:sldMkLst>
        <pc:spChg chg="mod">
          <ac:chgData name="Jessup, Eric L" userId="2230e8bc-4d44-469c-ad53-e3fc5ec9dd37" providerId="ADAL" clId="{E97D8861-5E29-4E0C-AFF5-7E12BDC85DC0}" dt="2023-07-26T17:06:02.718" v="815"/>
          <ac:spMkLst>
            <pc:docMk/>
            <pc:sldMk cId="591460353" sldId="625"/>
            <ac:spMk id="9" creationId="{E8E2DDE4-5AC8-85CD-E1B1-005BEA5831EE}"/>
          </ac:spMkLst>
        </pc:spChg>
        <pc:spChg chg="mod">
          <ac:chgData name="Jessup, Eric L" userId="2230e8bc-4d44-469c-ad53-e3fc5ec9dd37" providerId="ADAL" clId="{E97D8861-5E29-4E0C-AFF5-7E12BDC85DC0}" dt="2023-07-26T17:06:02.718" v="815"/>
          <ac:spMkLst>
            <pc:docMk/>
            <pc:sldMk cId="591460353" sldId="625"/>
            <ac:spMk id="11" creationId="{74171CE5-BF84-9D89-A75B-DB112CFE0710}"/>
          </ac:spMkLst>
        </pc:spChg>
        <pc:spChg chg="mod">
          <ac:chgData name="Jessup, Eric L" userId="2230e8bc-4d44-469c-ad53-e3fc5ec9dd37" providerId="ADAL" clId="{E97D8861-5E29-4E0C-AFF5-7E12BDC85DC0}" dt="2023-07-26T17:06:02.718" v="815"/>
          <ac:spMkLst>
            <pc:docMk/>
            <pc:sldMk cId="591460353" sldId="625"/>
            <ac:spMk id="12" creationId="{C91E925E-7019-42D3-212A-0DCADD6D2625}"/>
          </ac:spMkLst>
        </pc:spChg>
        <pc:spChg chg="mod">
          <ac:chgData name="Jessup, Eric L" userId="2230e8bc-4d44-469c-ad53-e3fc5ec9dd37" providerId="ADAL" clId="{E97D8861-5E29-4E0C-AFF5-7E12BDC85DC0}" dt="2023-07-26T17:06:02.718" v="815"/>
          <ac:spMkLst>
            <pc:docMk/>
            <pc:sldMk cId="591460353" sldId="625"/>
            <ac:spMk id="13" creationId="{50F446B2-339C-CE57-029C-6D2CC9CCE10F}"/>
          </ac:spMkLst>
        </pc:spChg>
        <pc:spChg chg="mod">
          <ac:chgData name="Jessup, Eric L" userId="2230e8bc-4d44-469c-ad53-e3fc5ec9dd37" providerId="ADAL" clId="{E97D8861-5E29-4E0C-AFF5-7E12BDC85DC0}" dt="2023-07-26T17:06:02.718" v="815"/>
          <ac:spMkLst>
            <pc:docMk/>
            <pc:sldMk cId="591460353" sldId="625"/>
            <ac:spMk id="14" creationId="{212E1DDF-4B59-4C2E-9563-525F12F729D1}"/>
          </ac:spMkLst>
        </pc:spChg>
        <pc:spChg chg="add mod">
          <ac:chgData name="Jessup, Eric L" userId="2230e8bc-4d44-469c-ad53-e3fc5ec9dd37" providerId="ADAL" clId="{E97D8861-5E29-4E0C-AFF5-7E12BDC85DC0}" dt="2023-07-26T17:08:30.400" v="832" actId="164"/>
          <ac:spMkLst>
            <pc:docMk/>
            <pc:sldMk cId="591460353" sldId="625"/>
            <ac:spMk id="23" creationId="{46599C4B-5F4E-7ACE-1F5F-E349779D7659}"/>
          </ac:spMkLst>
        </pc:spChg>
        <pc:spChg chg="add mod">
          <ac:chgData name="Jessup, Eric L" userId="2230e8bc-4d44-469c-ad53-e3fc5ec9dd37" providerId="ADAL" clId="{E97D8861-5E29-4E0C-AFF5-7E12BDC85DC0}" dt="2023-07-26T17:08:30.400" v="832" actId="164"/>
          <ac:spMkLst>
            <pc:docMk/>
            <pc:sldMk cId="591460353" sldId="625"/>
            <ac:spMk id="24" creationId="{58FE3CED-93A7-333E-4F0D-0AE972471D6A}"/>
          </ac:spMkLst>
        </pc:spChg>
        <pc:spChg chg="add mod">
          <ac:chgData name="Jessup, Eric L" userId="2230e8bc-4d44-469c-ad53-e3fc5ec9dd37" providerId="ADAL" clId="{E97D8861-5E29-4E0C-AFF5-7E12BDC85DC0}" dt="2023-07-26T17:08:30.400" v="832" actId="164"/>
          <ac:spMkLst>
            <pc:docMk/>
            <pc:sldMk cId="591460353" sldId="625"/>
            <ac:spMk id="25" creationId="{F0FCABDB-CFB1-6741-19AC-2D4C6D57FEE5}"/>
          </ac:spMkLst>
        </pc:spChg>
        <pc:spChg chg="add mod">
          <ac:chgData name="Jessup, Eric L" userId="2230e8bc-4d44-469c-ad53-e3fc5ec9dd37" providerId="ADAL" clId="{E97D8861-5E29-4E0C-AFF5-7E12BDC85DC0}" dt="2023-07-26T17:08:30.400" v="832" actId="164"/>
          <ac:spMkLst>
            <pc:docMk/>
            <pc:sldMk cId="591460353" sldId="625"/>
            <ac:spMk id="26" creationId="{3BEA4BDA-B90C-ED0A-4C9D-FC34050D8213}"/>
          </ac:spMkLst>
        </pc:spChg>
        <pc:spChg chg="add mod">
          <ac:chgData name="Jessup, Eric L" userId="2230e8bc-4d44-469c-ad53-e3fc5ec9dd37" providerId="ADAL" clId="{E97D8861-5E29-4E0C-AFF5-7E12BDC85DC0}" dt="2023-07-26T17:08:30.400" v="832" actId="164"/>
          <ac:spMkLst>
            <pc:docMk/>
            <pc:sldMk cId="591460353" sldId="625"/>
            <ac:spMk id="27" creationId="{8F0D4FA2-F6A7-8493-16CE-34105971FE9E}"/>
          </ac:spMkLst>
        </pc:spChg>
        <pc:grpChg chg="add mod">
          <ac:chgData name="Jessup, Eric L" userId="2230e8bc-4d44-469c-ad53-e3fc5ec9dd37" providerId="ADAL" clId="{E97D8861-5E29-4E0C-AFF5-7E12BDC85DC0}" dt="2023-07-26T17:09:33.488" v="837" actId="1076"/>
          <ac:grpSpMkLst>
            <pc:docMk/>
            <pc:sldMk cId="591460353" sldId="625"/>
            <ac:grpSpMk id="5" creationId="{4D30C98B-A6CE-4BE1-E50A-FB8FBF4DD78E}"/>
          </ac:grpSpMkLst>
        </pc:grpChg>
        <pc:grpChg chg="add del mod">
          <ac:chgData name="Jessup, Eric L" userId="2230e8bc-4d44-469c-ad53-e3fc5ec9dd37" providerId="ADAL" clId="{E97D8861-5E29-4E0C-AFF5-7E12BDC85DC0}" dt="2023-07-26T17:06:38.348" v="824"/>
          <ac:grpSpMkLst>
            <pc:docMk/>
            <pc:sldMk cId="591460353" sldId="625"/>
            <ac:grpSpMk id="7" creationId="{C0A3E207-2139-E0A2-F7E3-D8FD119990C5}"/>
          </ac:grpSpMkLst>
        </pc:grpChg>
        <pc:picChg chg="del">
          <ac:chgData name="Jessup, Eric L" userId="2230e8bc-4d44-469c-ad53-e3fc5ec9dd37" providerId="ADAL" clId="{E97D8861-5E29-4E0C-AFF5-7E12BDC85DC0}" dt="2023-07-26T16:11:19.563" v="274" actId="478"/>
          <ac:picMkLst>
            <pc:docMk/>
            <pc:sldMk cId="591460353" sldId="625"/>
            <ac:picMk id="2" creationId="{A1A1A5B1-888F-435F-93A0-6B00ED337B85}"/>
          </ac:picMkLst>
        </pc:picChg>
        <pc:picChg chg="add del mod modCrop">
          <ac:chgData name="Jessup, Eric L" userId="2230e8bc-4d44-469c-ad53-e3fc5ec9dd37" providerId="ADAL" clId="{E97D8861-5E29-4E0C-AFF5-7E12BDC85DC0}" dt="2023-07-26T17:08:38.499" v="833" actId="478"/>
          <ac:picMkLst>
            <pc:docMk/>
            <pc:sldMk cId="591460353" sldId="625"/>
            <ac:picMk id="4" creationId="{DDD3667A-911D-1B88-AAD2-E77D90719D8C}"/>
          </ac:picMkLst>
        </pc:picChg>
        <pc:picChg chg="mod">
          <ac:chgData name="Jessup, Eric L" userId="2230e8bc-4d44-469c-ad53-e3fc5ec9dd37" providerId="ADAL" clId="{E97D8861-5E29-4E0C-AFF5-7E12BDC85DC0}" dt="2023-07-26T17:06:02.718" v="815"/>
          <ac:picMkLst>
            <pc:docMk/>
            <pc:sldMk cId="591460353" sldId="625"/>
            <ac:picMk id="8" creationId="{30177D99-C24F-41C8-43C6-6461862DF279}"/>
          </ac:picMkLst>
        </pc:picChg>
        <pc:picChg chg="add del mod">
          <ac:chgData name="Jessup, Eric L" userId="2230e8bc-4d44-469c-ad53-e3fc5ec9dd37" providerId="ADAL" clId="{E97D8861-5E29-4E0C-AFF5-7E12BDC85DC0}" dt="2023-07-26T17:07:20.655" v="827" actId="478"/>
          <ac:picMkLst>
            <pc:docMk/>
            <pc:sldMk cId="591460353" sldId="625"/>
            <ac:picMk id="20" creationId="{13312DF1-DC8A-5914-B2E5-E44D8AC59E79}"/>
          </ac:picMkLst>
        </pc:picChg>
        <pc:picChg chg="add del mod">
          <ac:chgData name="Jessup, Eric L" userId="2230e8bc-4d44-469c-ad53-e3fc5ec9dd37" providerId="ADAL" clId="{E97D8861-5E29-4E0C-AFF5-7E12BDC85DC0}" dt="2023-07-26T17:07:33.272" v="829" actId="478"/>
          <ac:picMkLst>
            <pc:docMk/>
            <pc:sldMk cId="591460353" sldId="625"/>
            <ac:picMk id="21" creationId="{541A22B1-87CA-B6CD-6038-7B0D9A900CFF}"/>
          </ac:picMkLst>
        </pc:picChg>
        <pc:picChg chg="add mod modCrop">
          <ac:chgData name="Jessup, Eric L" userId="2230e8bc-4d44-469c-ad53-e3fc5ec9dd37" providerId="ADAL" clId="{E97D8861-5E29-4E0C-AFF5-7E12BDC85DC0}" dt="2023-07-26T17:08:55.936" v="835" actId="732"/>
          <ac:picMkLst>
            <pc:docMk/>
            <pc:sldMk cId="591460353" sldId="625"/>
            <ac:picMk id="22" creationId="{3A79BAAF-08FC-473B-FD41-006B4BC3CE4D}"/>
          </ac:picMkLst>
        </pc:picChg>
        <pc:cxnChg chg="mod">
          <ac:chgData name="Jessup, Eric L" userId="2230e8bc-4d44-469c-ad53-e3fc5ec9dd37" providerId="ADAL" clId="{E97D8861-5E29-4E0C-AFF5-7E12BDC85DC0}" dt="2023-07-26T17:06:02.718" v="815"/>
          <ac:cxnSpMkLst>
            <pc:docMk/>
            <pc:sldMk cId="591460353" sldId="625"/>
            <ac:cxnSpMk id="15" creationId="{044F4FF7-B3DE-5F4D-9A5A-E1B8EFD5E861}"/>
          </ac:cxnSpMkLst>
        </pc:cxnChg>
        <pc:cxnChg chg="mod">
          <ac:chgData name="Jessup, Eric L" userId="2230e8bc-4d44-469c-ad53-e3fc5ec9dd37" providerId="ADAL" clId="{E97D8861-5E29-4E0C-AFF5-7E12BDC85DC0}" dt="2023-07-26T17:06:02.718" v="815"/>
          <ac:cxnSpMkLst>
            <pc:docMk/>
            <pc:sldMk cId="591460353" sldId="625"/>
            <ac:cxnSpMk id="16" creationId="{5E4025BF-D703-B331-AE72-1E59803F34C8}"/>
          </ac:cxnSpMkLst>
        </pc:cxnChg>
        <pc:cxnChg chg="mod">
          <ac:chgData name="Jessup, Eric L" userId="2230e8bc-4d44-469c-ad53-e3fc5ec9dd37" providerId="ADAL" clId="{E97D8861-5E29-4E0C-AFF5-7E12BDC85DC0}" dt="2023-07-26T17:06:02.718" v="815"/>
          <ac:cxnSpMkLst>
            <pc:docMk/>
            <pc:sldMk cId="591460353" sldId="625"/>
            <ac:cxnSpMk id="17" creationId="{2956708D-22B2-0A66-8AD5-BE3292ABC069}"/>
          </ac:cxnSpMkLst>
        </pc:cxnChg>
        <pc:cxnChg chg="mod">
          <ac:chgData name="Jessup, Eric L" userId="2230e8bc-4d44-469c-ad53-e3fc5ec9dd37" providerId="ADAL" clId="{E97D8861-5E29-4E0C-AFF5-7E12BDC85DC0}" dt="2023-07-26T17:06:02.718" v="815"/>
          <ac:cxnSpMkLst>
            <pc:docMk/>
            <pc:sldMk cId="591460353" sldId="625"/>
            <ac:cxnSpMk id="18" creationId="{24FBAD2C-AB3C-55F5-832E-C6E50EA6108A}"/>
          </ac:cxnSpMkLst>
        </pc:cxnChg>
        <pc:cxnChg chg="mod">
          <ac:chgData name="Jessup, Eric L" userId="2230e8bc-4d44-469c-ad53-e3fc5ec9dd37" providerId="ADAL" clId="{E97D8861-5E29-4E0C-AFF5-7E12BDC85DC0}" dt="2023-07-26T17:06:02.718" v="815"/>
          <ac:cxnSpMkLst>
            <pc:docMk/>
            <pc:sldMk cId="591460353" sldId="625"/>
            <ac:cxnSpMk id="19" creationId="{F7EC4CB6-4358-6A5D-F01E-C8780C6422C6}"/>
          </ac:cxnSpMkLst>
        </pc:cxnChg>
        <pc:cxnChg chg="add mod">
          <ac:chgData name="Jessup, Eric L" userId="2230e8bc-4d44-469c-ad53-e3fc5ec9dd37" providerId="ADAL" clId="{E97D8861-5E29-4E0C-AFF5-7E12BDC85DC0}" dt="2023-07-26T17:08:30.400" v="832" actId="164"/>
          <ac:cxnSpMkLst>
            <pc:docMk/>
            <pc:sldMk cId="591460353" sldId="625"/>
            <ac:cxnSpMk id="28" creationId="{FA05702B-EF8A-6427-9127-FFB35C4797D4}"/>
          </ac:cxnSpMkLst>
        </pc:cxnChg>
        <pc:cxnChg chg="add mod">
          <ac:chgData name="Jessup, Eric L" userId="2230e8bc-4d44-469c-ad53-e3fc5ec9dd37" providerId="ADAL" clId="{E97D8861-5E29-4E0C-AFF5-7E12BDC85DC0}" dt="2023-07-26T17:08:30.400" v="832" actId="164"/>
          <ac:cxnSpMkLst>
            <pc:docMk/>
            <pc:sldMk cId="591460353" sldId="625"/>
            <ac:cxnSpMk id="29" creationId="{097066E7-9DE7-E63D-E35D-5CD77B058A97}"/>
          </ac:cxnSpMkLst>
        </pc:cxnChg>
        <pc:cxnChg chg="add mod">
          <ac:chgData name="Jessup, Eric L" userId="2230e8bc-4d44-469c-ad53-e3fc5ec9dd37" providerId="ADAL" clId="{E97D8861-5E29-4E0C-AFF5-7E12BDC85DC0}" dt="2023-07-26T17:08:30.400" v="832" actId="164"/>
          <ac:cxnSpMkLst>
            <pc:docMk/>
            <pc:sldMk cId="591460353" sldId="625"/>
            <ac:cxnSpMk id="30" creationId="{849965B7-94A8-C2D9-1DAA-E15BF2CD69EF}"/>
          </ac:cxnSpMkLst>
        </pc:cxnChg>
        <pc:cxnChg chg="add mod">
          <ac:chgData name="Jessup, Eric L" userId="2230e8bc-4d44-469c-ad53-e3fc5ec9dd37" providerId="ADAL" clId="{E97D8861-5E29-4E0C-AFF5-7E12BDC85DC0}" dt="2023-07-26T17:08:30.400" v="832" actId="164"/>
          <ac:cxnSpMkLst>
            <pc:docMk/>
            <pc:sldMk cId="591460353" sldId="625"/>
            <ac:cxnSpMk id="31" creationId="{B2C75367-9FCF-17D4-57CC-71992BE86786}"/>
          </ac:cxnSpMkLst>
        </pc:cxnChg>
        <pc:cxnChg chg="add mod">
          <ac:chgData name="Jessup, Eric L" userId="2230e8bc-4d44-469c-ad53-e3fc5ec9dd37" providerId="ADAL" clId="{E97D8861-5E29-4E0C-AFF5-7E12BDC85DC0}" dt="2023-07-26T17:08:30.400" v="832" actId="164"/>
          <ac:cxnSpMkLst>
            <pc:docMk/>
            <pc:sldMk cId="591460353" sldId="625"/>
            <ac:cxnSpMk id="32" creationId="{25F9B916-23D5-8F3E-F954-8C3810F4EA8B}"/>
          </ac:cxnSpMkLst>
        </pc:cxnChg>
      </pc:sldChg>
      <pc:sldChg chg="del">
        <pc:chgData name="Jessup, Eric L" userId="2230e8bc-4d44-469c-ad53-e3fc5ec9dd37" providerId="ADAL" clId="{E97D8861-5E29-4E0C-AFF5-7E12BDC85DC0}" dt="2023-07-24T17:52:14.910" v="38" actId="47"/>
        <pc:sldMkLst>
          <pc:docMk/>
          <pc:sldMk cId="1880040484" sldId="626"/>
        </pc:sldMkLst>
      </pc:sldChg>
      <pc:sldChg chg="addSp delSp modSp new del">
        <pc:chgData name="Jessup, Eric L" userId="2230e8bc-4d44-469c-ad53-e3fc5ec9dd37" providerId="ADAL" clId="{E97D8861-5E29-4E0C-AFF5-7E12BDC85DC0}" dt="2023-08-07T15:30:45.628" v="1737" actId="47"/>
        <pc:sldMkLst>
          <pc:docMk/>
          <pc:sldMk cId="3356295114" sldId="626"/>
        </pc:sldMkLst>
        <pc:picChg chg="add del mod">
          <ac:chgData name="Jessup, Eric L" userId="2230e8bc-4d44-469c-ad53-e3fc5ec9dd37" providerId="ADAL" clId="{E97D8861-5E29-4E0C-AFF5-7E12BDC85DC0}" dt="2023-08-07T14:36:46.043" v="910" actId="478"/>
          <ac:picMkLst>
            <pc:docMk/>
            <pc:sldMk cId="3356295114" sldId="626"/>
            <ac:picMk id="1026" creationId="{BB991C4D-7E68-593A-B4F3-EE5A8F398F2F}"/>
          </ac:picMkLst>
        </pc:picChg>
        <pc:picChg chg="add mod">
          <ac:chgData name="Jessup, Eric L" userId="2230e8bc-4d44-469c-ad53-e3fc5ec9dd37" providerId="ADAL" clId="{E97D8861-5E29-4E0C-AFF5-7E12BDC85DC0}" dt="2023-08-07T14:38:38.052" v="915"/>
          <ac:picMkLst>
            <pc:docMk/>
            <pc:sldMk cId="3356295114" sldId="626"/>
            <ac:picMk id="1028" creationId="{61314357-0F07-5705-8427-2FA2F4D6CEE2}"/>
          </ac:picMkLst>
        </pc:picChg>
      </pc:sldChg>
      <pc:sldChg chg="del">
        <pc:chgData name="Jessup, Eric L" userId="2230e8bc-4d44-469c-ad53-e3fc5ec9dd37" providerId="ADAL" clId="{E97D8861-5E29-4E0C-AFF5-7E12BDC85DC0}" dt="2023-07-24T17:52:14.910" v="38" actId="47"/>
        <pc:sldMkLst>
          <pc:docMk/>
          <pc:sldMk cId="1890788785" sldId="627"/>
        </pc:sldMkLst>
      </pc:sldChg>
      <pc:sldChg chg="addSp modSp new del mod">
        <pc:chgData name="Jessup, Eric L" userId="2230e8bc-4d44-469c-ad53-e3fc5ec9dd37" providerId="ADAL" clId="{E97D8861-5E29-4E0C-AFF5-7E12BDC85DC0}" dt="2023-08-07T15:30:45.628" v="1737" actId="47"/>
        <pc:sldMkLst>
          <pc:docMk/>
          <pc:sldMk cId="2934570809" sldId="627"/>
        </pc:sldMkLst>
        <pc:picChg chg="add mod">
          <ac:chgData name="Jessup, Eric L" userId="2230e8bc-4d44-469c-ad53-e3fc5ec9dd37" providerId="ADAL" clId="{E97D8861-5E29-4E0C-AFF5-7E12BDC85DC0}" dt="2023-08-07T14:45:03.901" v="920"/>
          <ac:picMkLst>
            <pc:docMk/>
            <pc:sldMk cId="2934570809" sldId="627"/>
            <ac:picMk id="4" creationId="{BD3739C1-E8D6-54B5-B4C0-5E7AD6301BB7}"/>
          </ac:picMkLst>
        </pc:picChg>
      </pc:sldChg>
      <pc:sldChg chg="addSp delSp modSp mod modAnim">
        <pc:chgData name="Jessup, Eric L" userId="2230e8bc-4d44-469c-ad53-e3fc5ec9dd37" providerId="ADAL" clId="{E97D8861-5E29-4E0C-AFF5-7E12BDC85DC0}" dt="2023-08-07T15:40:59.298" v="1900" actId="20577"/>
        <pc:sldMkLst>
          <pc:docMk/>
          <pc:sldMk cId="841302142" sldId="628"/>
        </pc:sldMkLst>
        <pc:spChg chg="add mod">
          <ac:chgData name="Jessup, Eric L" userId="2230e8bc-4d44-469c-ad53-e3fc5ec9dd37" providerId="ADAL" clId="{E97D8861-5E29-4E0C-AFF5-7E12BDC85DC0}" dt="2023-08-07T15:33:41.656" v="1745" actId="1076"/>
          <ac:spMkLst>
            <pc:docMk/>
            <pc:sldMk cId="841302142" sldId="628"/>
            <ac:spMk id="3" creationId="{96D2986C-A65B-1081-D04D-5EABF937D1C3}"/>
          </ac:spMkLst>
        </pc:spChg>
        <pc:spChg chg="add mod">
          <ac:chgData name="Jessup, Eric L" userId="2230e8bc-4d44-469c-ad53-e3fc5ec9dd37" providerId="ADAL" clId="{E97D8861-5E29-4E0C-AFF5-7E12BDC85DC0}" dt="2023-08-07T15:23:39.787" v="1727" actId="1076"/>
          <ac:spMkLst>
            <pc:docMk/>
            <pc:sldMk cId="841302142" sldId="628"/>
            <ac:spMk id="17" creationId="{55CA33B1-023E-446F-550E-7FF14CB6E99D}"/>
          </ac:spMkLst>
        </pc:spChg>
        <pc:spChg chg="add mod">
          <ac:chgData name="Jessup, Eric L" userId="2230e8bc-4d44-469c-ad53-e3fc5ec9dd37" providerId="ADAL" clId="{E97D8861-5E29-4E0C-AFF5-7E12BDC85DC0}" dt="2023-08-07T15:09:35.423" v="1239" actId="1076"/>
          <ac:spMkLst>
            <pc:docMk/>
            <pc:sldMk cId="841302142" sldId="628"/>
            <ac:spMk id="18" creationId="{F9B8EDEC-4C71-6031-485D-43CC50DDD40D}"/>
          </ac:spMkLst>
        </pc:spChg>
        <pc:spChg chg="add mod">
          <ac:chgData name="Jessup, Eric L" userId="2230e8bc-4d44-469c-ad53-e3fc5ec9dd37" providerId="ADAL" clId="{E97D8861-5E29-4E0C-AFF5-7E12BDC85DC0}" dt="2023-08-07T15:37:54.543" v="1773" actId="20577"/>
          <ac:spMkLst>
            <pc:docMk/>
            <pc:sldMk cId="841302142" sldId="628"/>
            <ac:spMk id="19" creationId="{6ED0478A-06BB-36FD-4550-F229E9B73C5E}"/>
          </ac:spMkLst>
        </pc:spChg>
        <pc:spChg chg="add mod">
          <ac:chgData name="Jessup, Eric L" userId="2230e8bc-4d44-469c-ad53-e3fc5ec9dd37" providerId="ADAL" clId="{E97D8861-5E29-4E0C-AFF5-7E12BDC85DC0}" dt="2023-08-07T15:40:59.298" v="1900" actId="20577"/>
          <ac:spMkLst>
            <pc:docMk/>
            <pc:sldMk cId="841302142" sldId="628"/>
            <ac:spMk id="20" creationId="{1537A681-413A-D41C-B1E6-C79C0C71B225}"/>
          </ac:spMkLst>
        </pc:spChg>
        <pc:spChg chg="add mod">
          <ac:chgData name="Jessup, Eric L" userId="2230e8bc-4d44-469c-ad53-e3fc5ec9dd37" providerId="ADAL" clId="{E97D8861-5E29-4E0C-AFF5-7E12BDC85DC0}" dt="2023-08-07T15:20:10.171" v="1606" actId="20577"/>
          <ac:spMkLst>
            <pc:docMk/>
            <pc:sldMk cId="841302142" sldId="628"/>
            <ac:spMk id="21" creationId="{F8C92794-0892-55F0-EF84-10AF11D12497}"/>
          </ac:spMkLst>
        </pc:spChg>
        <pc:spChg chg="add mod">
          <ac:chgData name="Jessup, Eric L" userId="2230e8bc-4d44-469c-ad53-e3fc5ec9dd37" providerId="ADAL" clId="{E97D8861-5E29-4E0C-AFF5-7E12BDC85DC0}" dt="2023-08-07T15:20:36.129" v="1627" actId="1076"/>
          <ac:spMkLst>
            <pc:docMk/>
            <pc:sldMk cId="841302142" sldId="628"/>
            <ac:spMk id="33" creationId="{6BC67E31-9052-15BE-AEF2-1514A30F4EC7}"/>
          </ac:spMkLst>
        </pc:spChg>
        <pc:spChg chg="add mod">
          <ac:chgData name="Jessup, Eric L" userId="2230e8bc-4d44-469c-ad53-e3fc5ec9dd37" providerId="ADAL" clId="{E97D8861-5E29-4E0C-AFF5-7E12BDC85DC0}" dt="2023-08-07T15:21:01.588" v="1646" actId="1076"/>
          <ac:spMkLst>
            <pc:docMk/>
            <pc:sldMk cId="841302142" sldId="628"/>
            <ac:spMk id="34" creationId="{66CCB176-5559-B6DC-B8B1-04CDFCE3FEA7}"/>
          </ac:spMkLst>
        </pc:spChg>
        <pc:spChg chg="add mod">
          <ac:chgData name="Jessup, Eric L" userId="2230e8bc-4d44-469c-ad53-e3fc5ec9dd37" providerId="ADAL" clId="{E97D8861-5E29-4E0C-AFF5-7E12BDC85DC0}" dt="2023-08-07T15:33:45.444" v="1746" actId="1076"/>
          <ac:spMkLst>
            <pc:docMk/>
            <pc:sldMk cId="841302142" sldId="628"/>
            <ac:spMk id="35" creationId="{D9DE652C-A075-542C-75B6-AD6929C6E255}"/>
          </ac:spMkLst>
        </pc:spChg>
        <pc:grpChg chg="del">
          <ac:chgData name="Jessup, Eric L" userId="2230e8bc-4d44-469c-ad53-e3fc5ec9dd37" providerId="ADAL" clId="{E97D8861-5E29-4E0C-AFF5-7E12BDC85DC0}" dt="2023-08-07T15:00:29.803" v="921" actId="478"/>
          <ac:grpSpMkLst>
            <pc:docMk/>
            <pc:sldMk cId="841302142" sldId="628"/>
            <ac:grpSpMk id="5" creationId="{4D30C98B-A6CE-4BE1-E50A-FB8FBF4DD78E}"/>
          </ac:grpSpMkLst>
        </pc:grpChg>
        <pc:picChg chg="add mod">
          <ac:chgData name="Jessup, Eric L" userId="2230e8bc-4d44-469c-ad53-e3fc5ec9dd37" providerId="ADAL" clId="{E97D8861-5E29-4E0C-AFF5-7E12BDC85DC0}" dt="2023-08-07T15:27:33.389" v="1728" actId="29295"/>
          <ac:picMkLst>
            <pc:docMk/>
            <pc:sldMk cId="841302142" sldId="628"/>
            <ac:picMk id="2" creationId="{2CAF9A1E-1666-1A98-66BF-6F38EEE0E30D}"/>
          </ac:picMkLst>
        </pc:picChg>
      </pc:sldChg>
      <pc:sldChg chg="del">
        <pc:chgData name="Jessup, Eric L" userId="2230e8bc-4d44-469c-ad53-e3fc5ec9dd37" providerId="ADAL" clId="{E97D8861-5E29-4E0C-AFF5-7E12BDC85DC0}" dt="2023-07-24T17:52:14.910" v="38" actId="47"/>
        <pc:sldMkLst>
          <pc:docMk/>
          <pc:sldMk cId="2752918298" sldId="628"/>
        </pc:sldMkLst>
      </pc:sldChg>
      <pc:sldChg chg="del">
        <pc:chgData name="Jessup, Eric L" userId="2230e8bc-4d44-469c-ad53-e3fc5ec9dd37" providerId="ADAL" clId="{E97D8861-5E29-4E0C-AFF5-7E12BDC85DC0}" dt="2023-07-24T17:52:14.910" v="38" actId="47"/>
        <pc:sldMkLst>
          <pc:docMk/>
          <pc:sldMk cId="2265781210" sldId="629"/>
        </pc:sldMkLst>
      </pc:sldChg>
      <pc:sldChg chg="del">
        <pc:chgData name="Jessup, Eric L" userId="2230e8bc-4d44-469c-ad53-e3fc5ec9dd37" providerId="ADAL" clId="{E97D8861-5E29-4E0C-AFF5-7E12BDC85DC0}" dt="2023-07-24T17:52:14.910" v="38" actId="47"/>
        <pc:sldMkLst>
          <pc:docMk/>
          <pc:sldMk cId="228245524" sldId="630"/>
        </pc:sldMkLst>
      </pc:sldChg>
      <pc:sldChg chg="del">
        <pc:chgData name="Jessup, Eric L" userId="2230e8bc-4d44-469c-ad53-e3fc5ec9dd37" providerId="ADAL" clId="{E97D8861-5E29-4E0C-AFF5-7E12BDC85DC0}" dt="2023-07-26T16:49:08.279" v="805" actId="47"/>
        <pc:sldMkLst>
          <pc:docMk/>
          <pc:sldMk cId="2827632518" sldId="631"/>
        </pc:sldMkLst>
      </pc:sldChg>
      <pc:sldChg chg="del">
        <pc:chgData name="Jessup, Eric L" userId="2230e8bc-4d44-469c-ad53-e3fc5ec9dd37" providerId="ADAL" clId="{E97D8861-5E29-4E0C-AFF5-7E12BDC85DC0}" dt="2023-07-24T17:52:14.910" v="38" actId="47"/>
        <pc:sldMkLst>
          <pc:docMk/>
          <pc:sldMk cId="1203365547" sldId="632"/>
        </pc:sldMkLst>
      </pc:sldChg>
      <pc:sldChg chg="del">
        <pc:chgData name="Jessup, Eric L" userId="2230e8bc-4d44-469c-ad53-e3fc5ec9dd37" providerId="ADAL" clId="{E97D8861-5E29-4E0C-AFF5-7E12BDC85DC0}" dt="2023-07-24T17:52:14.910" v="38" actId="47"/>
        <pc:sldMkLst>
          <pc:docMk/>
          <pc:sldMk cId="3210419001" sldId="633"/>
        </pc:sldMkLst>
      </pc:sldChg>
      <pc:sldChg chg="addSp delSp modSp del mod">
        <pc:chgData name="Jessup, Eric L" userId="2230e8bc-4d44-469c-ad53-e3fc5ec9dd37" providerId="ADAL" clId="{E97D8861-5E29-4E0C-AFF5-7E12BDC85DC0}" dt="2023-07-26T16:49:08.279" v="805" actId="47"/>
        <pc:sldMkLst>
          <pc:docMk/>
          <pc:sldMk cId="2810018157" sldId="634"/>
        </pc:sldMkLst>
        <pc:picChg chg="del">
          <ac:chgData name="Jessup, Eric L" userId="2230e8bc-4d44-469c-ad53-e3fc5ec9dd37" providerId="ADAL" clId="{E97D8861-5E29-4E0C-AFF5-7E12BDC85DC0}" dt="2023-07-26T16:12:36.920" v="285" actId="478"/>
          <ac:picMkLst>
            <pc:docMk/>
            <pc:sldMk cId="2810018157" sldId="634"/>
            <ac:picMk id="2" creationId="{922AD7CC-8CD0-4F76-A525-0998E54593FA}"/>
          </ac:picMkLst>
        </pc:picChg>
        <pc:picChg chg="add mod">
          <ac:chgData name="Jessup, Eric L" userId="2230e8bc-4d44-469c-ad53-e3fc5ec9dd37" providerId="ADAL" clId="{E97D8861-5E29-4E0C-AFF5-7E12BDC85DC0}" dt="2023-07-26T16:13:59.473" v="293" actId="1076"/>
          <ac:picMkLst>
            <pc:docMk/>
            <pc:sldMk cId="2810018157" sldId="634"/>
            <ac:picMk id="4" creationId="{06C458CD-32C2-5839-1C1E-5BCA98279244}"/>
          </ac:picMkLst>
        </pc:picChg>
      </pc:sldChg>
      <pc:sldChg chg="addSp delSp modSp del mod">
        <pc:chgData name="Jessup, Eric L" userId="2230e8bc-4d44-469c-ad53-e3fc5ec9dd37" providerId="ADAL" clId="{E97D8861-5E29-4E0C-AFF5-7E12BDC85DC0}" dt="2023-07-26T16:49:08.279" v="805" actId="47"/>
        <pc:sldMkLst>
          <pc:docMk/>
          <pc:sldMk cId="4200267185" sldId="635"/>
        </pc:sldMkLst>
        <pc:picChg chg="del">
          <ac:chgData name="Jessup, Eric L" userId="2230e8bc-4d44-469c-ad53-e3fc5ec9dd37" providerId="ADAL" clId="{E97D8861-5E29-4E0C-AFF5-7E12BDC85DC0}" dt="2023-07-24T17:48:26.532" v="29" actId="478"/>
          <ac:picMkLst>
            <pc:docMk/>
            <pc:sldMk cId="4200267185" sldId="635"/>
            <ac:picMk id="2" creationId="{A5B810AF-1C34-4AB3-A7C4-A7037396E9FF}"/>
          </ac:picMkLst>
        </pc:picChg>
        <pc:picChg chg="add mod modCrop">
          <ac:chgData name="Jessup, Eric L" userId="2230e8bc-4d44-469c-ad53-e3fc5ec9dd37" providerId="ADAL" clId="{E97D8861-5E29-4E0C-AFF5-7E12BDC85DC0}" dt="2023-07-24T17:49:14.631" v="37" actId="1076"/>
          <ac:picMkLst>
            <pc:docMk/>
            <pc:sldMk cId="4200267185" sldId="635"/>
            <ac:picMk id="4" creationId="{F4B34F67-2699-4D8A-C195-B326A1E3EBF5}"/>
          </ac:picMkLst>
        </pc:picChg>
      </pc:sldChg>
      <pc:sldChg chg="del">
        <pc:chgData name="Jessup, Eric L" userId="2230e8bc-4d44-469c-ad53-e3fc5ec9dd37" providerId="ADAL" clId="{E97D8861-5E29-4E0C-AFF5-7E12BDC85DC0}" dt="2023-07-24T17:16:47.906" v="28" actId="47"/>
        <pc:sldMkLst>
          <pc:docMk/>
          <pc:sldMk cId="3866848167" sldId="636"/>
        </pc:sldMkLst>
      </pc:sldChg>
      <pc:sldChg chg="del">
        <pc:chgData name="Jessup, Eric L" userId="2230e8bc-4d44-469c-ad53-e3fc5ec9dd37" providerId="ADAL" clId="{E97D8861-5E29-4E0C-AFF5-7E12BDC85DC0}" dt="2023-07-26T16:49:08.279" v="805" actId="47"/>
        <pc:sldMkLst>
          <pc:docMk/>
          <pc:sldMk cId="205029410" sldId="637"/>
        </pc:sldMkLst>
      </pc:sldChg>
      <pc:sldChg chg="del">
        <pc:chgData name="Jessup, Eric L" userId="2230e8bc-4d44-469c-ad53-e3fc5ec9dd37" providerId="ADAL" clId="{E97D8861-5E29-4E0C-AFF5-7E12BDC85DC0}" dt="2023-07-24T17:52:14.910" v="38" actId="47"/>
        <pc:sldMkLst>
          <pc:docMk/>
          <pc:sldMk cId="3337112251" sldId="638"/>
        </pc:sldMkLst>
      </pc:sldChg>
      <pc:sldChg chg="del">
        <pc:chgData name="Jessup, Eric L" userId="2230e8bc-4d44-469c-ad53-e3fc5ec9dd37" providerId="ADAL" clId="{E97D8861-5E29-4E0C-AFF5-7E12BDC85DC0}" dt="2023-07-24T17:52:14.910" v="38" actId="47"/>
        <pc:sldMkLst>
          <pc:docMk/>
          <pc:sldMk cId="2588669389" sldId="639"/>
        </pc:sldMkLst>
      </pc:sldChg>
      <pc:sldChg chg="del">
        <pc:chgData name="Jessup, Eric L" userId="2230e8bc-4d44-469c-ad53-e3fc5ec9dd37" providerId="ADAL" clId="{E97D8861-5E29-4E0C-AFF5-7E12BDC85DC0}" dt="2023-07-24T17:52:14.910" v="38" actId="47"/>
        <pc:sldMkLst>
          <pc:docMk/>
          <pc:sldMk cId="4246055602" sldId="640"/>
        </pc:sldMkLst>
      </pc:sldChg>
      <pc:sldChg chg="del">
        <pc:chgData name="Jessup, Eric L" userId="2230e8bc-4d44-469c-ad53-e3fc5ec9dd37" providerId="ADAL" clId="{E97D8861-5E29-4E0C-AFF5-7E12BDC85DC0}" dt="2023-07-24T17:52:14.910" v="38" actId="47"/>
        <pc:sldMkLst>
          <pc:docMk/>
          <pc:sldMk cId="2410918735" sldId="641"/>
        </pc:sldMkLst>
      </pc:sldChg>
      <pc:sldChg chg="modSp del mod">
        <pc:chgData name="Jessup, Eric L" userId="2230e8bc-4d44-469c-ad53-e3fc5ec9dd37" providerId="ADAL" clId="{E97D8861-5E29-4E0C-AFF5-7E12BDC85DC0}" dt="2023-07-26T17:13:47.075" v="856" actId="47"/>
        <pc:sldMkLst>
          <pc:docMk/>
          <pc:sldMk cId="2926321125" sldId="642"/>
        </pc:sldMkLst>
        <pc:spChg chg="mod">
          <ac:chgData name="Jessup, Eric L" userId="2230e8bc-4d44-469c-ad53-e3fc5ec9dd37" providerId="ADAL" clId="{E97D8861-5E29-4E0C-AFF5-7E12BDC85DC0}" dt="2023-07-26T16:33:04.969" v="454" actId="1076"/>
          <ac:spMkLst>
            <pc:docMk/>
            <pc:sldMk cId="2926321125" sldId="642"/>
            <ac:spMk id="50185" creationId="{00000000-0000-0000-0000-000000000000}"/>
          </ac:spMkLst>
        </pc:spChg>
        <pc:spChg chg="mod">
          <ac:chgData name="Jessup, Eric L" userId="2230e8bc-4d44-469c-ad53-e3fc5ec9dd37" providerId="ADAL" clId="{E97D8861-5E29-4E0C-AFF5-7E12BDC85DC0}" dt="2023-07-26T16:40:44.690" v="782" actId="6549"/>
          <ac:spMkLst>
            <pc:docMk/>
            <pc:sldMk cId="2926321125" sldId="642"/>
            <ac:spMk id="50191" creationId="{00000000-0000-0000-0000-000000000000}"/>
          </ac:spMkLst>
        </pc:spChg>
      </pc:sldChg>
      <pc:sldChg chg="del">
        <pc:chgData name="Jessup, Eric L" userId="2230e8bc-4d44-469c-ad53-e3fc5ec9dd37" providerId="ADAL" clId="{E97D8861-5E29-4E0C-AFF5-7E12BDC85DC0}" dt="2023-07-26T16:49:08.279" v="805" actId="47"/>
        <pc:sldMkLst>
          <pc:docMk/>
          <pc:sldMk cId="4101554529" sldId="643"/>
        </pc:sldMkLst>
      </pc:sldChg>
      <pc:sldChg chg="del">
        <pc:chgData name="Jessup, Eric L" userId="2230e8bc-4d44-469c-ad53-e3fc5ec9dd37" providerId="ADAL" clId="{E97D8861-5E29-4E0C-AFF5-7E12BDC85DC0}" dt="2023-07-24T17:52:14.910" v="38" actId="47"/>
        <pc:sldMkLst>
          <pc:docMk/>
          <pc:sldMk cId="3586554256" sldId="644"/>
        </pc:sldMkLst>
      </pc:sldChg>
      <pc:sldChg chg="del">
        <pc:chgData name="Jessup, Eric L" userId="2230e8bc-4d44-469c-ad53-e3fc5ec9dd37" providerId="ADAL" clId="{E97D8861-5E29-4E0C-AFF5-7E12BDC85DC0}" dt="2023-07-24T17:52:14.910" v="38" actId="47"/>
        <pc:sldMkLst>
          <pc:docMk/>
          <pc:sldMk cId="3855676028" sldId="64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931306" y="0"/>
            <a:ext cx="3299105" cy="463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3" tIns="46142" rIns="92283" bIns="46142" numCol="1" anchor="t" anchorCtr="0" compatLnSpc="1">
            <a:prstTxWarp prst="textNoShape">
              <a:avLst/>
            </a:prstTxWarp>
          </a:bodyPr>
          <a:lstStyle>
            <a:lvl1pPr defTabSz="923734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6241508" y="0"/>
            <a:ext cx="767307" cy="463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3" tIns="46142" rIns="92283" bIns="46142" numCol="1" anchor="t" anchorCtr="0" compatLnSpc="1">
            <a:prstTxWarp prst="textNoShape">
              <a:avLst/>
            </a:prstTxWarp>
          </a:bodyPr>
          <a:lstStyle>
            <a:lvl1pPr algn="r" defTabSz="923734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FD4D3EF-DE09-4599-854A-ECF4C661C38B}" type="datetime1">
              <a:rPr lang="en-US"/>
              <a:pPr>
                <a:defRPr/>
              </a:pPr>
              <a:t>8/7/2023</a:t>
            </a:fld>
            <a:endParaRPr lang="en-US" dirty="0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8568"/>
            <a:ext cx="3037523" cy="46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3" tIns="46142" rIns="92283" bIns="46142" numCol="1" anchor="b" anchorCtr="0" compatLnSpc="1">
            <a:prstTxWarp prst="textNoShape">
              <a:avLst/>
            </a:prstTxWarp>
          </a:bodyPr>
          <a:lstStyle>
            <a:lvl1pPr defTabSz="923734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Template-Primary on 431-shield.ppt</a:t>
            </a: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292" y="8828568"/>
            <a:ext cx="3037523" cy="46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3" tIns="46142" rIns="92283" bIns="46142" numCol="1" anchor="b" anchorCtr="0" compatLnSpc="1">
            <a:prstTxWarp prst="textNoShape">
              <a:avLst/>
            </a:prstTxWarp>
          </a:bodyPr>
          <a:lstStyle>
            <a:lvl1pPr algn="r" defTabSz="922245" eaLnBrk="1" hangingPunct="1">
              <a:defRPr sz="1200"/>
            </a:lvl1pPr>
          </a:lstStyle>
          <a:p>
            <a:pPr>
              <a:defRPr/>
            </a:pPr>
            <a:fld id="{70773EC7-8D35-4952-A804-AC21FDFF4A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11102"/>
            <a:ext cx="2833014" cy="461489"/>
          </a:xfrm>
          <a:prstGeom prst="rect">
            <a:avLst/>
          </a:prstGeom>
          <a:noFill/>
        </p:spPr>
        <p:txBody>
          <a:bodyPr lIns="91641" tIns="45820" rIns="91641" bIns="45820">
            <a:spAutoFit/>
          </a:bodyPr>
          <a:lstStyle/>
          <a:p>
            <a:pPr eaLnBrk="1" hangingPunct="1">
              <a:defRPr/>
            </a:pPr>
            <a:r>
              <a:rPr lang="en-US" sz="1200" spc="30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WASHINGTON STATE UNIVERSITY</a:t>
            </a: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523" cy="463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3" tIns="46142" rIns="92283" bIns="46142" numCol="1" anchor="t" anchorCtr="0" compatLnSpc="1">
            <a:prstTxWarp prst="textNoShape">
              <a:avLst/>
            </a:prstTxWarp>
          </a:bodyPr>
          <a:lstStyle>
            <a:lvl1pPr defTabSz="923734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292" y="0"/>
            <a:ext cx="3037523" cy="463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3" tIns="46142" rIns="92283" bIns="46142" numCol="1" anchor="t" anchorCtr="0" compatLnSpc="1">
            <a:prstTxWarp prst="textNoShape">
              <a:avLst/>
            </a:prstTxWarp>
          </a:bodyPr>
          <a:lstStyle>
            <a:lvl1pPr algn="r" defTabSz="923734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4F89FEE3-F162-445A-9877-A6AC4F8EF6EC}" type="datetime1">
              <a:rPr lang="en-US"/>
              <a:pPr>
                <a:defRPr/>
              </a:pPr>
              <a:t>8/7/2023</a:t>
            </a:fld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46613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309" y="4416663"/>
            <a:ext cx="5605783" cy="4180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3" tIns="46142" rIns="92283" bIns="461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8568"/>
            <a:ext cx="3037523" cy="46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3" tIns="46142" rIns="92283" bIns="46142" numCol="1" anchor="b" anchorCtr="0" compatLnSpc="1">
            <a:prstTxWarp prst="textNoShape">
              <a:avLst/>
            </a:prstTxWarp>
          </a:bodyPr>
          <a:lstStyle>
            <a:lvl1pPr defTabSz="923734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Template-Primary on 431-shield.ppt</a:t>
            </a:r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292" y="8828568"/>
            <a:ext cx="3037523" cy="46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3" tIns="46142" rIns="92283" bIns="46142" numCol="1" anchor="b" anchorCtr="0" compatLnSpc="1">
            <a:prstTxWarp prst="textNoShape">
              <a:avLst/>
            </a:prstTxWarp>
          </a:bodyPr>
          <a:lstStyle>
            <a:lvl1pPr algn="r" defTabSz="922245" eaLnBrk="1" hangingPunct="1">
              <a:defRPr sz="1200"/>
            </a:lvl1pPr>
          </a:lstStyle>
          <a:p>
            <a:pPr>
              <a:defRPr/>
            </a:pPr>
            <a:fld id="{5A57499E-5CC6-45F3-92A5-90A3FEF220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2DD1A1D9-2ABF-4C15-92DF-DBED5D0817B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5648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C0991735-69A5-4BB5-B92D-F109A9E98D0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65482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defTabSz="912469">
              <a:defRPr/>
            </a:pPr>
            <a:fld id="{2DD1A1D9-2ABF-4C15-92DF-DBED5D0817BE}" type="slidenum">
              <a:rPr lang="en-US" altLang="en-US">
                <a:solidFill>
                  <a:srgbClr val="000000"/>
                </a:solidFill>
              </a:rPr>
              <a:pPr defTabSz="912469">
                <a:defRPr/>
              </a:pPr>
              <a:t>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639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>
              <a:defRPr/>
            </a:pPr>
            <a:fld id="{2DD1A1D9-2ABF-4C15-92DF-DBED5D0817B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93083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defTabSz="912469">
              <a:defRPr/>
            </a:pPr>
            <a:fld id="{2DD1A1D9-2ABF-4C15-92DF-DBED5D0817BE}" type="slidenum">
              <a:rPr lang="en-US" altLang="en-US">
                <a:solidFill>
                  <a:srgbClr val="000000"/>
                </a:solidFill>
              </a:rPr>
              <a:pPr defTabSz="912469">
                <a:defRPr/>
              </a:pPr>
              <a:t>5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3104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 userDrawn="1"/>
        </p:nvCxnSpPr>
        <p:spPr>
          <a:xfrm>
            <a:off x="0" y="833438"/>
            <a:ext cx="9144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 bwMode="invGray">
          <a:xfrm>
            <a:off x="1" y="2392432"/>
            <a:ext cx="9143996" cy="424732"/>
          </a:xfrm>
        </p:spPr>
        <p:txBody>
          <a:bodyPr anchorCtr="0"/>
          <a:lstStyle>
            <a:lvl1pPr algn="ctr">
              <a:defRPr sz="24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 bwMode="invGray">
          <a:xfrm>
            <a:off x="0" y="3025243"/>
            <a:ext cx="9143997" cy="430887"/>
          </a:xfrm>
        </p:spPr>
        <p:txBody>
          <a:bodyPr rIns="0" anchorCtr="0"/>
          <a:lstStyle>
            <a:lvl1pPr marL="0" indent="0" algn="ctr">
              <a:buFont typeface="Arial" pitchFamily="34" charset="0"/>
              <a:buNone/>
              <a:defRPr sz="2200" b="0">
                <a:solidFill>
                  <a:schemeClr val="accent1"/>
                </a:solidFill>
                <a:effectLst/>
                <a:latin typeface="Lucida Sans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Date Placeholder 5"/>
          <p:cNvSpPr>
            <a:spLocks noGrp="1" noChangeArrowheads="1"/>
          </p:cNvSpPr>
          <p:nvPr>
            <p:ph type="dt" sz="half" idx="10"/>
          </p:nvPr>
        </p:nvSpPr>
        <p:spPr>
          <a:xfrm>
            <a:off x="484188" y="6381750"/>
            <a:ext cx="1550987" cy="47625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066925" y="6381750"/>
            <a:ext cx="6100763" cy="476250"/>
          </a:xfrm>
        </p:spPr>
        <p:txBody>
          <a:bodyPr anchorCtr="1"/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69275" y="6381750"/>
            <a:ext cx="9747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E8AC5-9E89-4F12-A740-2A75C3D693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412507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13543"/>
            <a:ext cx="9144000" cy="424732"/>
          </a:xfrm>
        </p:spPr>
        <p:txBody>
          <a:bodyPr/>
          <a:lstStyle>
            <a:lvl1pPr>
              <a:defRPr sz="2400">
                <a:latin typeface="Lucida Sans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082" y="2287148"/>
            <a:ext cx="7651836" cy="1688667"/>
          </a:xfrm>
        </p:spPr>
        <p:txBody>
          <a:bodyPr lIns="457200" rIns="457200"/>
          <a:lstStyle>
            <a:lvl1pPr marL="344488" indent="-179388">
              <a:spcBef>
                <a:spcPts val="1200"/>
              </a:spcBef>
              <a:buSzPct val="100000"/>
              <a:buFont typeface="Arial" pitchFamily="34" charset="0"/>
              <a:buChar char="•"/>
              <a:defRPr sz="2200" b="0"/>
            </a:lvl1pPr>
            <a:lvl2pPr marL="509588" indent="-165100">
              <a:spcBef>
                <a:spcPts val="400"/>
              </a:spcBef>
              <a:buSzPct val="75000"/>
              <a:buFont typeface="Lucida Sans" panose="020B0602030504020204" pitchFamily="34" charset="0"/>
              <a:buChar char="–"/>
              <a:defRPr sz="2000"/>
            </a:lvl2pPr>
            <a:lvl3pPr marL="795337" indent="-219456">
              <a:spcBef>
                <a:spcPts val="400"/>
              </a:spcBef>
              <a:buSzPct val="100000"/>
              <a:buFont typeface="Arial" panose="020B0604020202020204" pitchFamily="34" charset="0"/>
              <a:buChar char="•"/>
              <a:defRPr sz="1800"/>
            </a:lvl3pPr>
            <a:lvl4pPr marL="914400" indent="-165100">
              <a:spcBef>
                <a:spcPts val="400"/>
              </a:spcBef>
              <a:buSzPct val="100000"/>
              <a:buFont typeface="Lucida Sans" panose="020B0602030504020204" pitchFamily="34" charset="0"/>
              <a:buChar char="–"/>
              <a:defRPr sz="1600"/>
            </a:lvl4pPr>
            <a:lvl5pPr marL="1079500" indent="-165100">
              <a:spcBef>
                <a:spcPts val="400"/>
              </a:spcBef>
              <a:buSzPct val="100000"/>
              <a:buFont typeface="Arial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05F7B5-C4B3-4F89-8804-A6FF7BD418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175330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45889" y="998506"/>
            <a:ext cx="8652222" cy="461665"/>
          </a:xfrm>
        </p:spPr>
        <p:txBody>
          <a:bodyPr/>
          <a:lstStyle>
            <a:lvl1pPr algn="ctr">
              <a:lnSpc>
                <a:spcPct val="100000"/>
              </a:lnSpc>
              <a:defRPr sz="2400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45889" y="1496679"/>
            <a:ext cx="8652222" cy="430887"/>
          </a:xfrm>
        </p:spPr>
        <p:txBody>
          <a:bodyPr rIns="0"/>
          <a:lstStyle>
            <a:lvl1pPr marL="0" indent="0" algn="ctr">
              <a:buFontTx/>
              <a:buNone/>
              <a:defRPr sz="2200" b="0">
                <a:solidFill>
                  <a:schemeClr val="accent1"/>
                </a:solidFill>
                <a:effectLst/>
                <a:latin typeface="Lucida Sans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E4EDCA-8CB8-4214-98F5-BF7154C578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141273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8389"/>
            <a:ext cx="9144001" cy="48013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47" y="2275788"/>
            <a:ext cx="4002321" cy="2062103"/>
          </a:xfrm>
        </p:spPr>
        <p:txBody>
          <a:bodyPr anchorCtr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2000" b="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18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18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16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1600" dirty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7667" y="2275788"/>
            <a:ext cx="3969948" cy="2062103"/>
          </a:xfrm>
        </p:spPr>
        <p:txBody>
          <a:bodyPr anchorCtr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2000" b="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18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18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16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25000"/>
              <a:buFont typeface="Arial" pitchFamily="34" charset="0"/>
              <a:buChar char="•"/>
              <a:defRPr lang="en-US" sz="1600" dirty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37178-3CB9-43A7-AED3-39096C46A4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095450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03081"/>
            <a:ext cx="9144000" cy="480131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3045" y="2166763"/>
            <a:ext cx="4040188" cy="369332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044" y="2621484"/>
            <a:ext cx="4040188" cy="1338828"/>
          </a:xfrm>
        </p:spPr>
        <p:txBody>
          <a:bodyPr/>
          <a:lstStyle>
            <a:lvl1pPr>
              <a:defRPr lang="en-US" sz="1800" b="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1pPr>
            <a:lvl2pPr>
              <a:defRPr lang="en-US" sz="16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2pPr>
            <a:lvl3pPr>
              <a:defRPr lang="en-US" sz="16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3pPr>
            <a:lvl4pPr>
              <a:defRPr lang="en-US" sz="14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4pPr>
            <a:lvl5pPr>
              <a:defRPr lang="en-US" sz="1400" dirty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0870" y="2166763"/>
            <a:ext cx="4041775" cy="369332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0869" y="2621484"/>
            <a:ext cx="4041775" cy="1338828"/>
          </a:xfrm>
        </p:spPr>
        <p:txBody>
          <a:bodyPr/>
          <a:lstStyle>
            <a:lvl1pPr>
              <a:defRPr lang="en-US" sz="1800" b="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1pPr>
            <a:lvl2pPr>
              <a:defRPr lang="en-US" sz="16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2pPr>
            <a:lvl3pPr>
              <a:defRPr lang="en-US" sz="16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3pPr>
            <a:lvl4pPr>
              <a:defRPr lang="en-US" sz="14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4pPr>
            <a:lvl5pPr>
              <a:defRPr lang="en-US" sz="1400" dirty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DF1B01-A772-4B65-8816-5905389BE2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157556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81092"/>
            <a:ext cx="9144000" cy="48013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8B920-1413-42EC-A1CA-02C220B8CE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671825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F7B29-13EA-4326-983B-15720FA954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752587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370318"/>
            <a:ext cx="3008313" cy="646331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0319"/>
            <a:ext cx="5111751" cy="1851276"/>
          </a:xfrm>
        </p:spPr>
        <p:txBody>
          <a:bodyPr/>
          <a:lstStyle>
            <a:lvl1pPr marL="165100" indent="-165100">
              <a:buSzPct val="125000"/>
              <a:buFont typeface="Arial" pitchFamily="34" charset="0"/>
              <a:buChar char="•"/>
              <a:defRPr lang="en-US" sz="2400" b="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1pPr>
            <a:lvl2pPr marL="457200" indent="-165100" defTabSz="914400">
              <a:buSzPct val="125000"/>
              <a:buFont typeface="Arial" pitchFamily="34" charset="0"/>
              <a:buChar char="•"/>
              <a:defRPr lang="en-US" sz="22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2pPr>
            <a:lvl3pPr>
              <a:buSzPct val="125000"/>
              <a:buFont typeface="Arial" pitchFamily="34" charset="0"/>
              <a:buChar char="•"/>
              <a:defRPr lang="en-US" sz="22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3pPr>
            <a:lvl4pPr marL="974725" indent="-180975">
              <a:buSzPct val="125000"/>
              <a:buFont typeface="Arial" pitchFamily="34" charset="0"/>
              <a:buChar char="•"/>
              <a:defRPr lang="en-US" sz="200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4pPr>
            <a:lvl5pPr>
              <a:buSzPct val="125000"/>
              <a:buFont typeface="Arial" pitchFamily="34" charset="0"/>
              <a:buChar char="•"/>
              <a:defRPr lang="en-US" sz="2000" dirty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532368"/>
            <a:ext cx="3008313" cy="3077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ADC69-7F05-4E64-BFC4-8AC2E5C5D6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411106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423007"/>
            <a:ext cx="5486400" cy="369332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93220"/>
            <a:ext cx="5486400" cy="5847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866801"/>
            <a:ext cx="5486400" cy="3077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 userDrawn="1"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 userDrawn="1"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883D46-A022-4E74-8446-4801A3C14E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027023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 noEditPoints="1"/>
          </p:cNvSpPr>
          <p:nvPr/>
        </p:nvSpPr>
        <p:spPr bwMode="auto">
          <a:xfrm>
            <a:off x="-3573" y="285750"/>
            <a:ext cx="9145191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sz="1800">
              <a:solidFill>
                <a:schemeClr val="l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3448" y="1828800"/>
            <a:ext cx="7317105" cy="30480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3449" y="5029200"/>
            <a:ext cx="5887983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6372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8/7/2023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1428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449" y="3429001"/>
            <a:ext cx="7317105" cy="2362199"/>
          </a:xfrm>
        </p:spPr>
        <p:txBody>
          <a:bodyPr anchor="b">
            <a:normAutofit/>
          </a:bodyPr>
          <a:lstStyle>
            <a:lvl1pPr algn="l">
              <a:defRPr sz="4400" b="0" cap="all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0100" y="685802"/>
            <a:ext cx="5891331" cy="1142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8/7/2023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432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5200" y="1828800"/>
            <a:ext cx="3532470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8083" y="1828800"/>
            <a:ext cx="3532470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8/7/2023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124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448" y="1828800"/>
            <a:ext cx="353279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448" y="2743201"/>
            <a:ext cx="353279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97764" y="1828800"/>
            <a:ext cx="353279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7764" y="2743201"/>
            <a:ext cx="353279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8/7/2023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447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8/7/2023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4263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8/7/2023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481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3886022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4" y="685800"/>
            <a:ext cx="2915409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0506" y="685800"/>
            <a:ext cx="4230202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294" y="4876800"/>
            <a:ext cx="2915409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8/7/2023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590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3886022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4" y="685800"/>
            <a:ext cx="2915409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00506" y="685800"/>
            <a:ext cx="4230202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294" y="4876800"/>
            <a:ext cx="2915409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8/7/2023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473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8/7/2023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764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800"/>
            <a:ext cx="1601153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448" y="685800"/>
            <a:ext cx="5563552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8/7/2023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7649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EAEAEA"/>
            </a:gs>
            <a:gs pos="100000">
              <a:schemeClr val="tx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 userDrawn="1"/>
        </p:nvSpPr>
        <p:spPr bwMode="gray">
          <a:xfrm flipH="1">
            <a:off x="0" y="0"/>
            <a:ext cx="9144000" cy="6111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Picture 4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9" t="34654" r="20833" b="36215"/>
          <a:stretch>
            <a:fillRect/>
          </a:stretch>
        </p:blipFill>
        <p:spPr bwMode="auto">
          <a:xfrm>
            <a:off x="0" y="-1588"/>
            <a:ext cx="454025" cy="61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914400" y="2298700"/>
            <a:ext cx="73152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0" y="1512888"/>
            <a:ext cx="914400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457200" bIns="45720" numCol="1" anchor="b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 userDrawn="1">
            <p:ph type="dt" sz="half" idx="2"/>
          </p:nvPr>
        </p:nvSpPr>
        <p:spPr bwMode="black">
          <a:xfrm>
            <a:off x="484188" y="6438900"/>
            <a:ext cx="125253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 userDrawn="1">
            <p:ph type="ftr" sz="quarter" idx="3"/>
          </p:nvPr>
        </p:nvSpPr>
        <p:spPr bwMode="black">
          <a:xfrm>
            <a:off x="1736725" y="6438900"/>
            <a:ext cx="6153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Rectangle 6"/>
          <p:cNvSpPr>
            <a:spLocks noGrp="1" noChangeArrowheads="1"/>
          </p:cNvSpPr>
          <p:nvPr userDrawn="1">
            <p:ph type="sldNum" sz="quarter" idx="4"/>
          </p:nvPr>
        </p:nvSpPr>
        <p:spPr bwMode="black">
          <a:xfrm>
            <a:off x="7899400" y="6438900"/>
            <a:ext cx="1244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0B41A3F7-F8CF-4418-AE39-AE156A2C6D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-17463" y="611188"/>
            <a:ext cx="9161463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dk2" tx1="lt1" bg2="dk1" tx2="lt2" accent1="accent1" accent2="accent2" accent3="accent3" accent4="accent4" accent5="accent5" accent6="accent6" hlink="hlink" folHlink="folHlink"/>
  <p:sldLayoutIdLst>
    <p:sldLayoutId id="2147484243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</p:sldLayoutIdLst>
  <p:transition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Lucida Sans" pitchFamily="34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Lucida Sans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Lucida Sans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Lucida Sans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Lucida Sans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9pPr>
    </p:titleStyle>
    <p:bodyStyle>
      <a:lvl1pPr marL="165100" indent="-165100" algn="l" rtl="0" eaLnBrk="0" fontAlgn="base" hangingPunct="0">
        <a:spcBef>
          <a:spcPct val="25000"/>
        </a:spcBef>
        <a:spcAft>
          <a:spcPct val="0"/>
        </a:spcAft>
        <a:buClr>
          <a:srgbClr val="C60C30"/>
        </a:buClr>
        <a:buSzPct val="100000"/>
        <a:buFont typeface="Arial" panose="020B0604020202020204" pitchFamily="34" charset="0"/>
        <a:buChar char="•"/>
        <a:defRPr lang="en-US" sz="2400" dirty="0">
          <a:solidFill>
            <a:schemeClr val="bg2"/>
          </a:solidFill>
          <a:latin typeface="Lucida Sans" pitchFamily="34" charset="0"/>
          <a:ea typeface="+mn-ea"/>
          <a:cs typeface="+mn-cs"/>
        </a:defRPr>
      </a:lvl1pPr>
      <a:lvl2pPr marL="344488" indent="-179388" algn="l" rtl="0" eaLnBrk="0" fontAlgn="base" hangingPunct="0">
        <a:lnSpc>
          <a:spcPct val="95000"/>
        </a:lnSpc>
        <a:spcBef>
          <a:spcPct val="10000"/>
        </a:spcBef>
        <a:spcAft>
          <a:spcPct val="0"/>
        </a:spcAft>
        <a:buClr>
          <a:srgbClr val="C60C30"/>
        </a:buClr>
        <a:buSzPct val="100000"/>
        <a:buFont typeface="Lucida Sans" panose="020B0602030504020204" pitchFamily="34" charset="0"/>
        <a:buChar char="–"/>
        <a:defRPr lang="en-US" sz="2200" dirty="0">
          <a:solidFill>
            <a:schemeClr val="bg2"/>
          </a:solidFill>
          <a:latin typeface="Lucida Sans" pitchFamily="34" charset="0"/>
          <a:ea typeface="+mn-ea"/>
          <a:cs typeface="+mn-cs"/>
        </a:defRPr>
      </a:lvl2pPr>
      <a:lvl3pPr marL="509588" indent="-165100" algn="l" rtl="0" eaLnBrk="0" fontAlgn="base" hangingPunct="0">
        <a:lnSpc>
          <a:spcPct val="95000"/>
        </a:lnSpc>
        <a:spcBef>
          <a:spcPct val="10000"/>
        </a:spcBef>
        <a:spcAft>
          <a:spcPct val="0"/>
        </a:spcAft>
        <a:buClr>
          <a:srgbClr val="C60C30"/>
        </a:buClr>
        <a:buSzPct val="100000"/>
        <a:buFont typeface="Arial" panose="020B0604020202020204" pitchFamily="34" charset="0"/>
        <a:buChar char="•"/>
        <a:defRPr lang="en-US" sz="2000" dirty="0">
          <a:solidFill>
            <a:schemeClr val="bg2"/>
          </a:solidFill>
          <a:latin typeface="Lucida Sans" pitchFamily="34" charset="0"/>
          <a:ea typeface="+mn-ea"/>
          <a:cs typeface="+mn-cs"/>
        </a:defRPr>
      </a:lvl3pPr>
      <a:lvl4pPr marL="688975" indent="-179388" algn="l" rtl="0" eaLnBrk="0" fontAlgn="base" hangingPunct="0">
        <a:lnSpc>
          <a:spcPct val="95000"/>
        </a:lnSpc>
        <a:spcBef>
          <a:spcPct val="10000"/>
        </a:spcBef>
        <a:spcAft>
          <a:spcPct val="0"/>
        </a:spcAft>
        <a:buClr>
          <a:srgbClr val="C60C30"/>
        </a:buClr>
        <a:buSzPct val="100000"/>
        <a:buFont typeface="Lucida Sans" panose="020B0602030504020204" pitchFamily="34" charset="0"/>
        <a:buChar char="–"/>
        <a:defRPr lang="en-US" dirty="0">
          <a:solidFill>
            <a:schemeClr val="bg2"/>
          </a:solidFill>
          <a:latin typeface="Lucida Sans" pitchFamily="34" charset="0"/>
          <a:ea typeface="+mn-ea"/>
          <a:cs typeface="+mn-cs"/>
        </a:defRPr>
      </a:lvl4pPr>
      <a:lvl5pPr marL="854075" indent="-165100" algn="l" rtl="0" eaLnBrk="0" fontAlgn="base" hangingPunct="0">
        <a:lnSpc>
          <a:spcPct val="95000"/>
        </a:lnSpc>
        <a:spcBef>
          <a:spcPct val="10000"/>
        </a:spcBef>
        <a:spcAft>
          <a:spcPct val="0"/>
        </a:spcAft>
        <a:buClr>
          <a:srgbClr val="C60C30"/>
        </a:buClr>
        <a:buSzPct val="100000"/>
        <a:buFont typeface="Arial" panose="020B0604020202020204" pitchFamily="34" charset="0"/>
        <a:buChar char="•"/>
        <a:defRPr lang="en-US" sz="1600" dirty="0">
          <a:solidFill>
            <a:schemeClr val="bg2"/>
          </a:solidFill>
          <a:latin typeface="Lucida Sans" pitchFamily="34" charset="0"/>
          <a:ea typeface="+mn-ea"/>
          <a:cs typeface="+mn-cs"/>
        </a:defRPr>
      </a:lvl5pPr>
      <a:lvl6pPr marL="1141413" indent="222250" algn="l" rtl="0" fontAlgn="base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1598613" indent="222250" algn="l" rtl="0" fontAlgn="base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2055813" indent="222250" algn="l" rtl="0" fontAlgn="base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2513013" indent="222250" algn="l" rtl="0" fontAlgn="base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449" y="274638"/>
            <a:ext cx="7317105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449" y="1828800"/>
            <a:ext cx="7317105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15452" y="6448427"/>
            <a:ext cx="1047467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DF33987-6305-4E2A-BF18-EF013ECE927B}" type="datetimeFigureOut">
              <a:rPr lang="en-US"/>
              <a:pPr/>
              <a:t>8/7/2023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06863" y="6448427"/>
            <a:ext cx="497992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3079" y="6448427"/>
            <a:ext cx="857474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36C87F6-986D-49E6-AF40-1B3A1EE8064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3142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0" r:id="rId1"/>
    <p:sldLayoutId id="2147484251" r:id="rId2"/>
    <p:sldLayoutId id="2147484252" r:id="rId3"/>
    <p:sldLayoutId id="2147484253" r:id="rId4"/>
    <p:sldLayoutId id="2147484254" r:id="rId5"/>
    <p:sldLayoutId id="2147484255" r:id="rId6"/>
    <p:sldLayoutId id="2147484256" r:id="rId7"/>
    <p:sldLayoutId id="2147484257" r:id="rId8"/>
    <p:sldLayoutId id="2147484258" r:id="rId9"/>
    <p:sldLayoutId id="2147484259" r:id="rId10"/>
    <p:sldLayoutId id="2147484260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.png"/><Relationship Id="rId5" Type="http://schemas.openxmlformats.org/officeDocument/2006/relationships/image" Target="../media/image2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eric_jessup@wsu.edu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46467"/>
            <a:ext cx="9144000" cy="6111533"/>
          </a:xfrm>
          <a:prstGeom prst="rect">
            <a:avLst/>
          </a:prstGeom>
        </p:spPr>
      </p:pic>
      <p:pic>
        <p:nvPicPr>
          <p:cNvPr id="5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2156510" y="3942147"/>
            <a:ext cx="5288808" cy="20204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buClrTx/>
              <a:buSzTx/>
              <a:defRPr/>
            </a:pPr>
            <a:r>
              <a:rPr lang="en-US" altLang="en-US" dirty="0">
                <a:solidFill>
                  <a:srgbClr val="000000"/>
                </a:solidFill>
                <a:latin typeface="Californian FB" panose="0207040306080B030204" pitchFamily="18" charset="0"/>
              </a:rPr>
              <a:t>School of Economic Sciences</a:t>
            </a:r>
          </a:p>
          <a:p>
            <a:pPr lvl="0" algn="ctr">
              <a:lnSpc>
                <a:spcPct val="100000"/>
              </a:lnSpc>
              <a:spcBef>
                <a:spcPct val="0"/>
              </a:spcBef>
              <a:buClrTx/>
              <a:buSzTx/>
              <a:defRPr/>
            </a:pPr>
            <a:endParaRPr lang="en-US" altLang="en-US" dirty="0">
              <a:solidFill>
                <a:srgbClr val="000000"/>
              </a:solidFill>
              <a:latin typeface="Californian FB" panose="0207040306080B030204" pitchFamily="18" charset="0"/>
            </a:endParaRPr>
          </a:p>
          <a:p>
            <a:pPr lvl="0" algn="ctr">
              <a:lnSpc>
                <a:spcPct val="100000"/>
              </a:lnSpc>
              <a:spcBef>
                <a:spcPct val="0"/>
              </a:spcBef>
              <a:buClrTx/>
              <a:buSzTx/>
              <a:defRPr/>
            </a:pPr>
            <a:r>
              <a:rPr lang="en-US" altLang="en-US" dirty="0">
                <a:solidFill>
                  <a:schemeClr val="tx2"/>
                </a:solidFill>
                <a:latin typeface="Californian FB" panose="0207040306080B030204" pitchFamily="18" charset="0"/>
              </a:rPr>
              <a:t>Eric Jessup</a:t>
            </a:r>
          </a:p>
          <a:p>
            <a:pPr lvl="0" algn="ctr">
              <a:lnSpc>
                <a:spcPct val="100000"/>
              </a:lnSpc>
              <a:spcBef>
                <a:spcPct val="0"/>
              </a:spcBef>
              <a:buClrTx/>
              <a:buSzTx/>
              <a:defRPr/>
            </a:pPr>
            <a:r>
              <a:rPr lang="en-US" altLang="en-US" dirty="0">
                <a:solidFill>
                  <a:schemeClr val="tx2"/>
                </a:solidFill>
                <a:latin typeface="Californian FB" panose="0207040306080B030204" pitchFamily="18" charset="0"/>
              </a:rPr>
              <a:t>Research Professor</a:t>
            </a:r>
          </a:p>
          <a:p>
            <a:pPr lvl="0" algn="ctr">
              <a:lnSpc>
                <a:spcPct val="100000"/>
              </a:lnSpc>
              <a:spcBef>
                <a:spcPct val="0"/>
              </a:spcBef>
              <a:buClrTx/>
              <a:buSzTx/>
              <a:defRPr/>
            </a:pPr>
            <a:r>
              <a:rPr lang="en-US" altLang="en-US" dirty="0">
                <a:solidFill>
                  <a:schemeClr val="tx2"/>
                </a:solidFill>
                <a:latin typeface="Californian FB" panose="0207040306080B030204" pitchFamily="18" charset="0"/>
              </a:rPr>
              <a:t>Director: Freight Policy Transportation Institute</a:t>
            </a:r>
          </a:p>
          <a:p>
            <a:pPr lvl="0" algn="ctr">
              <a:lnSpc>
                <a:spcPct val="100000"/>
              </a:lnSpc>
              <a:spcBef>
                <a:spcPct val="0"/>
              </a:spcBef>
              <a:buClrTx/>
              <a:buSzTx/>
              <a:defRPr/>
            </a:pPr>
            <a:r>
              <a:rPr lang="en-US" altLang="en-US" dirty="0">
                <a:solidFill>
                  <a:srgbClr val="00B0F0"/>
                </a:solidFill>
                <a:latin typeface="Californian FB" panose="0207040306080B030204" pitchFamily="18" charset="0"/>
              </a:rPr>
              <a:t>eric_jessup@wsu.edu</a:t>
            </a:r>
          </a:p>
          <a:p>
            <a:pPr lvl="0" algn="ctr">
              <a:lnSpc>
                <a:spcPct val="100000"/>
              </a:lnSpc>
              <a:spcBef>
                <a:spcPct val="0"/>
              </a:spcBef>
              <a:buClrTx/>
              <a:buSzTx/>
              <a:defRPr/>
            </a:pPr>
            <a:r>
              <a:rPr lang="en-US" altLang="en-US" dirty="0">
                <a:solidFill>
                  <a:schemeClr val="tx2"/>
                </a:solidFill>
                <a:latin typeface="Californian FB" panose="0207040306080B030204" pitchFamily="18" charset="0"/>
              </a:rPr>
              <a:t>509-335-4987</a:t>
            </a:r>
          </a:p>
          <a:p>
            <a:pPr lvl="0" algn="ctr">
              <a:lnSpc>
                <a:spcPct val="100000"/>
              </a:lnSpc>
              <a:spcBef>
                <a:spcPct val="0"/>
              </a:spcBef>
              <a:buClrTx/>
              <a:buSzTx/>
              <a:defRPr/>
            </a:pPr>
            <a:endParaRPr lang="en-US" altLang="en-US" dirty="0">
              <a:solidFill>
                <a:schemeClr val="tx2"/>
              </a:solidFill>
              <a:latin typeface="Californian FB" panose="0207040306080B030204" pitchFamily="18" charset="0"/>
            </a:endParaRPr>
          </a:p>
          <a:p>
            <a:pPr marL="16510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ct val="80000"/>
              <a:buFont typeface="Arial" pitchFamily="34" charset="0"/>
              <a:buNone/>
              <a:tabLst/>
              <a:defRPr/>
            </a:pPr>
            <a:r>
              <a:rPr lang="en-US" dirty="0">
                <a:solidFill>
                  <a:schemeClr val="tx2"/>
                </a:solidFill>
                <a:latin typeface="Californian FB" panose="0207040306080B030204" pitchFamily="18" charset="0"/>
              </a:rPr>
              <a:t>August 9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fornian FB" panose="0207040306080B030204" pitchFamily="18" charset="0"/>
              </a:rPr>
              <a:t>, 2023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black">
          <a:xfrm>
            <a:off x="521206" y="1157696"/>
            <a:ext cx="8559417" cy="164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457200" bIns="45720" numCol="1" anchor="b" anchorCtr="1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latin typeface="Lucida Sans" pitchFamily="34" charset="0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latin typeface="Lucida Sans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latin typeface="Lucida Sans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latin typeface="Lucida Sans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latin typeface="Lucida Sans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800" b="0" u="sng" kern="0" dirty="0">
                <a:solidFill>
                  <a:srgbClr val="000000"/>
                </a:solidFill>
                <a:latin typeface="Californian FB" panose="0207040306080B030204" pitchFamily="18" charset="0"/>
              </a:rPr>
              <a:t>Washington Economic Development Association Annual Conference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2800" b="0" u="sng" kern="0" dirty="0">
              <a:solidFill>
                <a:srgbClr val="000000"/>
              </a:solidFill>
              <a:latin typeface="Californian FB" panose="0207040306080B0302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800" b="0" u="sng" kern="0" dirty="0">
                <a:solidFill>
                  <a:srgbClr val="000000"/>
                </a:solidFill>
                <a:latin typeface="Californian FB" panose="0207040306080B030204" pitchFamily="18" charset="0"/>
              </a:rPr>
              <a:t>Walla Walla, WA</a:t>
            </a:r>
          </a:p>
        </p:txBody>
      </p:sp>
    </p:spTree>
    <p:extLst>
      <p:ext uri="{BB962C8B-B14F-4D97-AF65-F5344CB8AC3E}">
        <p14:creationId xmlns:p14="http://schemas.microsoft.com/office/powerpoint/2010/main" val="42217160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8136"/>
            <a:ext cx="9144793" cy="6029864"/>
          </a:xfrm>
          <a:prstGeom prst="rect">
            <a:avLst/>
          </a:prstGeom>
        </p:spPr>
      </p:pic>
      <p:sp>
        <p:nvSpPr>
          <p:cNvPr id="50185" name="Rectangle 9"/>
          <p:cNvSpPr>
            <a:spLocks noGrp="1" noChangeArrowheads="1"/>
          </p:cNvSpPr>
          <p:nvPr>
            <p:ph type="ctrTitle"/>
          </p:nvPr>
        </p:nvSpPr>
        <p:spPr>
          <a:xfrm>
            <a:off x="62658" y="1320337"/>
            <a:ext cx="9234535" cy="480131"/>
          </a:xfrm>
        </p:spPr>
        <p:txBody>
          <a:bodyPr/>
          <a:lstStyle/>
          <a:p>
            <a:pPr algn="ctr"/>
            <a:r>
              <a:rPr lang="en-US" altLang="en-US" sz="2800" b="0" u="sng" dirty="0">
                <a:latin typeface="Californian FB" panose="0207040306080B030204" pitchFamily="18" charset="0"/>
              </a:rPr>
              <a:t>Transportation is fundamental to Economic Vitality……?</a:t>
            </a:r>
          </a:p>
        </p:txBody>
      </p:sp>
      <p:sp>
        <p:nvSpPr>
          <p:cNvPr id="50190" name="Rectangle 14"/>
          <p:cNvSpPr>
            <a:spLocks noChangeArrowheads="1"/>
          </p:cNvSpPr>
          <p:nvPr/>
        </p:nvSpPr>
        <p:spPr bwMode="auto">
          <a:xfrm>
            <a:off x="304800" y="2514600"/>
            <a:ext cx="85344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44475" indent="-244475">
              <a:lnSpc>
                <a:spcPct val="95000"/>
              </a:lnSpc>
              <a:spcBef>
                <a:spcPct val="25000"/>
              </a:spcBef>
              <a:buSzPct val="125000"/>
              <a:defRPr sz="3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17525" indent="-271463" algn="ctr">
              <a:lnSpc>
                <a:spcPct val="95000"/>
              </a:lnSpc>
              <a:spcBef>
                <a:spcPct val="10000"/>
              </a:spcBef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701675" indent="-182563" algn="ctr">
              <a:lnSpc>
                <a:spcPct val="95000"/>
              </a:lnSpc>
              <a:spcBef>
                <a:spcPct val="10000"/>
              </a:spcBef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930275" indent="-227013" algn="ctr">
              <a:lnSpc>
                <a:spcPct val="95000"/>
              </a:lnSpc>
              <a:spcBef>
                <a:spcPct val="10000"/>
              </a:spcBef>
              <a:buFont typeface="Wingdings" panose="05000000000000000000" pitchFamily="2" charset="2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112838" indent="-180975" algn="ctr">
              <a:lnSpc>
                <a:spcPct val="95000"/>
              </a:lnSpc>
              <a:spcBef>
                <a:spcPct val="10000"/>
              </a:spcBef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570038" indent="-180975" algn="ctr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027238" indent="-180975" algn="ctr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484438" indent="-180975" algn="ctr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41638" indent="-180975" algn="ctr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44475" marR="0" lvl="0" indent="-244475" algn="l" defTabSz="914400" rtl="0" eaLnBrk="0" fontAlgn="base" latinLnBrk="0" hangingPunct="0">
              <a:lnSpc>
                <a:spcPct val="95000"/>
              </a:lnSpc>
              <a:spcBef>
                <a:spcPct val="25000"/>
              </a:spcBef>
              <a:spcAft>
                <a:spcPct val="0"/>
              </a:spcAft>
              <a:buClrTx/>
              <a:buSzPct val="125000"/>
              <a:buFontTx/>
              <a:buChar char="•"/>
              <a:tabLst/>
              <a:defRPr/>
            </a:pPr>
            <a:endParaRPr kumimoji="0" lang="en-US" alt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fornian FB" panose="0207040306080B030204" pitchFamily="18" charset="0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invGray">
          <a:xfrm>
            <a:off x="2324516" y="1981573"/>
            <a:ext cx="7125077" cy="2714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ctr" rtl="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Arial" pitchFamily="34" charset="0"/>
              <a:buNone/>
              <a:defRPr lang="en-US" sz="2200" b="0">
                <a:solidFill>
                  <a:schemeClr val="accent1"/>
                </a:solidFill>
                <a:effectLst/>
                <a:latin typeface="Lucida Sans" pitchFamily="34" charset="0"/>
                <a:ea typeface="+mn-ea"/>
                <a:cs typeface="+mn-cs"/>
              </a:defRPr>
            </a:lvl1pPr>
            <a:lvl2pPr marL="344488" indent="-179388" algn="l" rtl="0" eaLnBrk="0" fontAlgn="base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Lucida Sans" panose="020B0602030504020204" pitchFamily="34" charset="0"/>
              <a:buChar char="–"/>
              <a:defRPr lang="en-US" sz="2200" dirty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2pPr>
            <a:lvl3pPr marL="509588" indent="-165100" algn="l" rtl="0" eaLnBrk="0" fontAlgn="base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Arial" panose="020B0604020202020204" pitchFamily="34" charset="0"/>
              <a:buChar char="•"/>
              <a:defRPr lang="en-US" sz="2000" dirty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3pPr>
            <a:lvl4pPr marL="688975" indent="-179388" algn="l" rtl="0" eaLnBrk="0" fontAlgn="base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Lucida Sans" panose="020B0602030504020204" pitchFamily="34" charset="0"/>
              <a:buChar char="–"/>
              <a:defRPr lang="en-US" dirty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4pPr>
            <a:lvl5pPr marL="854075" indent="-165100" algn="l" rtl="0" eaLnBrk="0" fontAlgn="base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Arial" panose="020B0604020202020204" pitchFamily="34" charset="0"/>
              <a:buChar char="•"/>
              <a:defRPr lang="en-US" sz="1600" dirty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5pPr>
            <a:lvl6pPr marL="11414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15986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20558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25130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fornian FB" panose="0207040306080B030204" pitchFamily="18" charset="0"/>
                <a:ea typeface="+mn-ea"/>
                <a:cs typeface="+mn-cs"/>
              </a:rPr>
              <a:t>Transportation creates time and place utility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fornian FB" panose="0207040306080B030204" pitchFamily="18" charset="0"/>
                <a:ea typeface="+mn-ea"/>
                <a:cs typeface="+mn-cs"/>
              </a:rPr>
              <a:t>Movement of people &amp; products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fornian FB" panose="0207040306080B030204" pitchFamily="18" charset="0"/>
                <a:ea typeface="+mn-ea"/>
                <a:cs typeface="+mn-cs"/>
              </a:rPr>
              <a:t>Creation of markets . . . and value that otherwise would not exist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fornian FB" panose="0207040306080B030204" pitchFamily="18" charset="0"/>
                <a:ea typeface="+mn-ea"/>
                <a:cs typeface="+mn-cs"/>
              </a:rPr>
              <a:t>This is not a recent phenomenon (driven by technological change)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fornian FB" panose="0207040306080B030204" pitchFamily="18" charset="0"/>
                <a:ea typeface="+mn-ea"/>
                <a:cs typeface="+mn-cs"/>
              </a:rPr>
              <a:t>Transportation affects almost everything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n-US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fornian FB" panose="0207040306080B030204" pitchFamily="18" charset="0"/>
              <a:ea typeface="+mn-ea"/>
              <a:cs typeface="+mn-cs"/>
            </a:endParaRPr>
          </a:p>
          <a:p>
            <a:pPr lvl="1">
              <a:buFont typeface="Wingdings" panose="05000000000000000000" pitchFamily="2" charset="2"/>
              <a:buChar char="v"/>
              <a:defRPr/>
            </a:pPr>
            <a:r>
              <a: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fornian FB" panose="0207040306080B030204" pitchFamily="18" charset="0"/>
                <a:ea typeface="+mn-ea"/>
                <a:cs typeface="+mn-cs"/>
              </a:rPr>
              <a:t>Necessary for economic development and growth</a:t>
            </a:r>
          </a:p>
          <a:p>
            <a:pPr marL="917575" marR="0" lvl="2" indent="-342900" algn="l" defTabSz="914400" rtl="0" eaLnBrk="0" fontAlgn="base" latinLnBrk="0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Wingdings" panose="05000000000000000000" pitchFamily="2" charset="2"/>
              <a:buChar char="v"/>
              <a:tabLst/>
              <a:defRPr/>
            </a:pPr>
            <a:endParaRPr kumimoji="0" lang="en-US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fornian FB" panose="0207040306080B030204" pitchFamily="18" charset="0"/>
              <a:ea typeface="+mn-ea"/>
              <a:cs typeface="+mn-cs"/>
            </a:endParaRP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13AFF7BB-9EB0-8731-5E34-E8A12C53899A}"/>
              </a:ext>
            </a:extLst>
          </p:cNvPr>
          <p:cNvSpPr txBox="1">
            <a:spLocks noChangeArrowheads="1"/>
          </p:cNvSpPr>
          <p:nvPr/>
        </p:nvSpPr>
        <p:spPr bwMode="invGray">
          <a:xfrm>
            <a:off x="1476110" y="4866384"/>
            <a:ext cx="7885569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457200" bIns="45720" numCol="1" anchor="b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effectLst/>
                <a:latin typeface="Lucida Sans" pitchFamily="34" charset="0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latin typeface="Lucida Sans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latin typeface="Lucida Sans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latin typeface="Lucida Sans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latin typeface="Lucida Sans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altLang="en-US" sz="2800" b="0" u="sng" kern="0" dirty="0">
                <a:latin typeface="Californian FB" panose="0207040306080B030204" pitchFamily="18" charset="0"/>
              </a:rPr>
              <a:t>Change has occurred…..it will continue to occur!</a:t>
            </a:r>
          </a:p>
        </p:txBody>
      </p:sp>
    </p:spTree>
    <p:extLst>
      <p:ext uri="{BB962C8B-B14F-4D97-AF65-F5344CB8AC3E}">
        <p14:creationId xmlns:p14="http://schemas.microsoft.com/office/powerpoint/2010/main" val="427305540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90" name="Rectangle 14"/>
          <p:cNvSpPr>
            <a:spLocks noChangeArrowheads="1"/>
          </p:cNvSpPr>
          <p:nvPr/>
        </p:nvSpPr>
        <p:spPr bwMode="auto">
          <a:xfrm>
            <a:off x="304800" y="2514600"/>
            <a:ext cx="85344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44475" indent="-244475">
              <a:lnSpc>
                <a:spcPct val="95000"/>
              </a:lnSpc>
              <a:spcBef>
                <a:spcPct val="25000"/>
              </a:spcBef>
              <a:buSzPct val="125000"/>
              <a:defRPr sz="3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17525" indent="-271463" algn="ctr">
              <a:lnSpc>
                <a:spcPct val="95000"/>
              </a:lnSpc>
              <a:spcBef>
                <a:spcPct val="10000"/>
              </a:spcBef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701675" indent="-182563" algn="ctr">
              <a:lnSpc>
                <a:spcPct val="95000"/>
              </a:lnSpc>
              <a:spcBef>
                <a:spcPct val="10000"/>
              </a:spcBef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930275" indent="-227013" algn="ctr">
              <a:lnSpc>
                <a:spcPct val="95000"/>
              </a:lnSpc>
              <a:spcBef>
                <a:spcPct val="10000"/>
              </a:spcBef>
              <a:buFont typeface="Wingdings" panose="05000000000000000000" pitchFamily="2" charset="2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112838" indent="-180975" algn="ctr">
              <a:lnSpc>
                <a:spcPct val="95000"/>
              </a:lnSpc>
              <a:spcBef>
                <a:spcPct val="10000"/>
              </a:spcBef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570038" indent="-180975" algn="ctr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027238" indent="-180975" algn="ctr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484438" indent="-180975" algn="ctr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41638" indent="-180975" algn="ctr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44475" marR="0" lvl="0" indent="-244475" algn="l" defTabSz="914400" rtl="0" eaLnBrk="0" fontAlgn="base" latinLnBrk="0" hangingPunct="0">
              <a:lnSpc>
                <a:spcPct val="95000"/>
              </a:lnSpc>
              <a:spcBef>
                <a:spcPct val="25000"/>
              </a:spcBef>
              <a:spcAft>
                <a:spcPct val="0"/>
              </a:spcAft>
              <a:buClrTx/>
              <a:buSzPct val="125000"/>
              <a:buFontTx/>
              <a:buChar char="•"/>
              <a:tabLst/>
              <a:defRPr/>
            </a:pPr>
            <a:endParaRPr kumimoji="0" lang="en-US" altLang="en-US" sz="1800" b="1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CAF9A1E-1666-1A98-66BF-6F38EEE0E3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0" y="822324"/>
            <a:ext cx="9144000" cy="6035675"/>
          </a:xfrm>
          <a:prstGeom prst="rect">
            <a:avLst/>
          </a:prstGeom>
        </p:spPr>
      </p:pic>
      <p:sp>
        <p:nvSpPr>
          <p:cNvPr id="17" name="Rectangle 9">
            <a:extLst>
              <a:ext uri="{FF2B5EF4-FFF2-40B4-BE49-F238E27FC236}">
                <a16:creationId xmlns:a16="http://schemas.microsoft.com/office/drawing/2014/main" id="{55CA33B1-023E-446F-550E-7FF14CB6E99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" y="1024471"/>
            <a:ext cx="9143999" cy="480131"/>
          </a:xfrm>
        </p:spPr>
        <p:txBody>
          <a:bodyPr/>
          <a:lstStyle/>
          <a:p>
            <a:pPr algn="ctr"/>
            <a:r>
              <a:rPr lang="en-US" altLang="en-US" sz="2800" b="0" u="sng" dirty="0">
                <a:latin typeface="Californian FB" panose="0207040306080B030204" pitchFamily="18" charset="0"/>
              </a:rPr>
              <a:t>Proactive Planning for Economic Vitality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9B8EDEC-4C71-6031-485D-43CC50DDD40D}"/>
              </a:ext>
            </a:extLst>
          </p:cNvPr>
          <p:cNvSpPr txBox="1">
            <a:spLocks/>
          </p:cNvSpPr>
          <p:nvPr/>
        </p:nvSpPr>
        <p:spPr bwMode="invGray">
          <a:xfrm>
            <a:off x="-336487" y="2537987"/>
            <a:ext cx="3385996" cy="1782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ctr" rtl="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Arial" pitchFamily="34" charset="0"/>
              <a:buNone/>
              <a:defRPr lang="en-US" sz="2200" b="0">
                <a:solidFill>
                  <a:schemeClr val="accent1"/>
                </a:solidFill>
                <a:effectLst/>
                <a:latin typeface="Lucida Sans" pitchFamily="34" charset="0"/>
                <a:ea typeface="+mn-ea"/>
                <a:cs typeface="+mn-cs"/>
              </a:defRPr>
            </a:lvl1pPr>
            <a:lvl2pPr marL="344488" indent="-179388" algn="l" rtl="0" eaLnBrk="0" fontAlgn="base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Lucida Sans" panose="020B0602030504020204" pitchFamily="34" charset="0"/>
              <a:buChar char="–"/>
              <a:defRPr lang="en-US" sz="2200" dirty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2pPr>
            <a:lvl3pPr marL="509588" indent="-165100" algn="l" rtl="0" eaLnBrk="0" fontAlgn="base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Arial" panose="020B0604020202020204" pitchFamily="34" charset="0"/>
              <a:buChar char="•"/>
              <a:defRPr lang="en-US" sz="2000" dirty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3pPr>
            <a:lvl4pPr marL="688975" indent="-179388" algn="l" rtl="0" eaLnBrk="0" fontAlgn="base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Lucida Sans" panose="020B0602030504020204" pitchFamily="34" charset="0"/>
              <a:buChar char="–"/>
              <a:defRPr lang="en-US" dirty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4pPr>
            <a:lvl5pPr marL="854075" indent="-165100" algn="l" rtl="0" eaLnBrk="0" fontAlgn="base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Arial" panose="020B0604020202020204" pitchFamily="34" charset="0"/>
              <a:buChar char="•"/>
              <a:defRPr lang="en-US" sz="1600" dirty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5pPr>
            <a:lvl6pPr marL="11414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15986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20558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25130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917575" marR="0" lvl="2" indent="-342900" algn="l" defTabSz="914400" rtl="0" eaLnBrk="0" fontAlgn="base" latinLnBrk="0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Wingdings" panose="05000000000000000000" pitchFamily="2" charset="2"/>
              <a:buChar char="v"/>
              <a:tabLst/>
              <a:defRPr/>
            </a:pPr>
            <a:r>
              <a:rPr lang="en-US" altLang="en-US" sz="1800" kern="0" dirty="0">
                <a:latin typeface="Californian FB" panose="0207040306080B030204" pitchFamily="18" charset="0"/>
              </a:rPr>
              <a:t>Pandemic</a:t>
            </a:r>
          </a:p>
          <a:p>
            <a:pPr marL="917575" marR="0" lvl="2" indent="-342900" algn="l" defTabSz="914400" rtl="0" eaLnBrk="0" fontAlgn="base" latinLnBrk="0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fornian FB" panose="0207040306080B030204" pitchFamily="18" charset="0"/>
              </a:rPr>
              <a:t>Techn</a:t>
            </a:r>
            <a:r>
              <a:rPr lang="en-US" altLang="en-US" sz="1800" kern="0" dirty="0">
                <a:latin typeface="Californian FB" panose="0207040306080B030204" pitchFamily="18" charset="0"/>
              </a:rPr>
              <a:t>ology (AI)</a:t>
            </a:r>
          </a:p>
          <a:p>
            <a:pPr marL="917575" marR="0" lvl="2" indent="-342900" algn="l" defTabSz="914400" rtl="0" eaLnBrk="0" fontAlgn="base" latinLnBrk="0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fornian FB" panose="0207040306080B030204" pitchFamily="18" charset="0"/>
              </a:rPr>
              <a:t>Trade Agreements / </a:t>
            </a:r>
            <a:r>
              <a:rPr lang="en-US" altLang="en-US" sz="1800" kern="0" dirty="0">
                <a:latin typeface="Californian FB" panose="0207040306080B030204" pitchFamily="18" charset="0"/>
              </a:rPr>
              <a:t>Disagreements</a:t>
            </a:r>
          </a:p>
          <a:p>
            <a:pPr marL="917575" marR="0" lvl="2" indent="-342900" algn="l" defTabSz="914400" rtl="0" eaLnBrk="0" fontAlgn="base" latinLnBrk="0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fornian FB" panose="0207040306080B030204" pitchFamily="18" charset="0"/>
              </a:rPr>
              <a:t>Geo-Pol</a:t>
            </a:r>
            <a:r>
              <a:rPr lang="en-US" altLang="en-US" sz="1800" kern="0" dirty="0" err="1">
                <a:latin typeface="Californian FB" panose="0207040306080B030204" pitchFamily="18" charset="0"/>
              </a:rPr>
              <a:t>itical</a:t>
            </a:r>
            <a:endParaRPr lang="en-US" altLang="en-US" sz="1800" kern="0" dirty="0">
              <a:latin typeface="Californian FB" panose="0207040306080B030204" pitchFamily="18" charset="0"/>
            </a:endParaRPr>
          </a:p>
          <a:p>
            <a:pPr marL="917575" marR="0" lvl="2" indent="-342900" algn="l" defTabSz="914400" rtl="0" eaLnBrk="0" fontAlgn="base" latinLnBrk="0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fornian FB" panose="0207040306080B030204" pitchFamily="18" charset="0"/>
              </a:rPr>
              <a:t>Labor demand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ED0478A-06BB-36FD-4550-F229E9B73C5E}"/>
              </a:ext>
            </a:extLst>
          </p:cNvPr>
          <p:cNvSpPr txBox="1">
            <a:spLocks/>
          </p:cNvSpPr>
          <p:nvPr/>
        </p:nvSpPr>
        <p:spPr bwMode="invGray">
          <a:xfrm>
            <a:off x="2524408" y="2537986"/>
            <a:ext cx="3385996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ctr" rtl="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Arial" pitchFamily="34" charset="0"/>
              <a:buNone/>
              <a:defRPr lang="en-US" sz="2200" b="0">
                <a:solidFill>
                  <a:schemeClr val="accent1"/>
                </a:solidFill>
                <a:effectLst/>
                <a:latin typeface="Lucida Sans" pitchFamily="34" charset="0"/>
                <a:ea typeface="+mn-ea"/>
                <a:cs typeface="+mn-cs"/>
              </a:defRPr>
            </a:lvl1pPr>
            <a:lvl2pPr marL="344488" indent="-179388" algn="l" rtl="0" eaLnBrk="0" fontAlgn="base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Lucida Sans" panose="020B0602030504020204" pitchFamily="34" charset="0"/>
              <a:buChar char="–"/>
              <a:defRPr lang="en-US" sz="2200" dirty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2pPr>
            <a:lvl3pPr marL="509588" indent="-165100" algn="l" rtl="0" eaLnBrk="0" fontAlgn="base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Arial" panose="020B0604020202020204" pitchFamily="34" charset="0"/>
              <a:buChar char="•"/>
              <a:defRPr lang="en-US" sz="2000" dirty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3pPr>
            <a:lvl4pPr marL="688975" indent="-179388" algn="l" rtl="0" eaLnBrk="0" fontAlgn="base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Lucida Sans" panose="020B0602030504020204" pitchFamily="34" charset="0"/>
              <a:buChar char="–"/>
              <a:defRPr lang="en-US" dirty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4pPr>
            <a:lvl5pPr marL="854075" indent="-165100" algn="l" rtl="0" eaLnBrk="0" fontAlgn="base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Arial" panose="020B0604020202020204" pitchFamily="34" charset="0"/>
              <a:buChar char="•"/>
              <a:defRPr lang="en-US" sz="1600" dirty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5pPr>
            <a:lvl6pPr marL="11414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15986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20558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25130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917575" marR="0" lvl="2" indent="-342900" algn="l" defTabSz="914400" rtl="0" eaLnBrk="0" fontAlgn="base" latinLnBrk="0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Wingdings" panose="05000000000000000000" pitchFamily="2" charset="2"/>
              <a:buChar char="v"/>
              <a:tabLst/>
              <a:defRPr/>
            </a:pPr>
            <a:r>
              <a:rPr lang="en-US" altLang="en-US" sz="1800" kern="0" dirty="0">
                <a:latin typeface="Californian FB" panose="0207040306080B030204" pitchFamily="18" charset="0"/>
              </a:rPr>
              <a:t>Remote work</a:t>
            </a:r>
          </a:p>
          <a:p>
            <a:pPr marL="917575" marR="0" lvl="2" indent="-342900" algn="l" defTabSz="914400" rtl="0" eaLnBrk="0" fontAlgn="base" latinLnBrk="0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fornian FB" panose="0207040306080B030204" pitchFamily="18" charset="0"/>
              </a:rPr>
              <a:t>Online / E-commerce</a:t>
            </a:r>
            <a:endParaRPr lang="en-US" altLang="en-US" sz="1800" kern="0" dirty="0">
              <a:latin typeface="Californian FB" panose="0207040306080B030204" pitchFamily="18" charset="0"/>
            </a:endParaRPr>
          </a:p>
          <a:p>
            <a:pPr marL="917575" marR="0" lvl="2" indent="-342900" algn="l" defTabSz="914400" rtl="0" eaLnBrk="0" fontAlgn="base" latinLnBrk="0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Wingdings" panose="05000000000000000000" pitchFamily="2" charset="2"/>
              <a:buChar char="v"/>
              <a:tabLst/>
              <a:defRPr/>
            </a:pPr>
            <a:r>
              <a:rPr lang="en-US" altLang="en-US" sz="1800" kern="0" dirty="0">
                <a:latin typeface="Californian FB" panose="0207040306080B030204" pitchFamily="18" charset="0"/>
              </a:rPr>
              <a:t>Changed Export Markets</a:t>
            </a:r>
          </a:p>
          <a:p>
            <a:pPr marL="917575" marR="0" lvl="2" indent="-342900" algn="l" defTabSz="914400" rtl="0" eaLnBrk="0" fontAlgn="base" latinLnBrk="0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fornian FB" panose="0207040306080B030204" pitchFamily="18" charset="0"/>
              </a:rPr>
              <a:t>Mobility/Transportation Needs</a:t>
            </a:r>
          </a:p>
          <a:p>
            <a:pPr marL="917575" marR="0" lvl="2" indent="-342900" algn="l" defTabSz="914400" rtl="0" eaLnBrk="0" fontAlgn="base" latinLnBrk="0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fornian FB" panose="0207040306080B030204" pitchFamily="18" charset="0"/>
              </a:rPr>
              <a:t>Demand for urban/rural property</a:t>
            </a:r>
            <a:r>
              <a:rPr kumimoji="0" lang="en-US" altLang="en-US" sz="1800" b="0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Californian FB" panose="0207040306080B030204" pitchFamily="18" charset="0"/>
              </a:rPr>
              <a:t> &amp; </a:t>
            </a: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fornian FB" panose="0207040306080B030204" pitchFamily="18" charset="0"/>
              </a:rPr>
              <a:t>real estate</a:t>
            </a:r>
            <a:endParaRPr lang="en-US" altLang="en-US" sz="1800" kern="0" dirty="0">
              <a:latin typeface="Californian FB" panose="0207040306080B030204" pitchFamily="18" charset="0"/>
            </a:endParaRPr>
          </a:p>
          <a:p>
            <a:pPr marL="917575" marR="0" lvl="2" indent="-342900" algn="l" defTabSz="914400" rtl="0" eaLnBrk="0" fontAlgn="base" latinLnBrk="0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fornian FB" panose="0207040306080B030204" pitchFamily="18" charset="0"/>
              </a:rPr>
              <a:t>Supply Chain Resiliency, Responsiveness and Dependability 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1537A681-413A-D41C-B1E6-C79C0C71B225}"/>
              </a:ext>
            </a:extLst>
          </p:cNvPr>
          <p:cNvSpPr txBox="1">
            <a:spLocks/>
          </p:cNvSpPr>
          <p:nvPr/>
        </p:nvSpPr>
        <p:spPr bwMode="invGray">
          <a:xfrm>
            <a:off x="5681804" y="2537985"/>
            <a:ext cx="3385996" cy="3557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ctr" rtl="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Arial" pitchFamily="34" charset="0"/>
              <a:buNone/>
              <a:defRPr lang="en-US" sz="2200" b="0">
                <a:solidFill>
                  <a:schemeClr val="accent1"/>
                </a:solidFill>
                <a:effectLst/>
                <a:latin typeface="Lucida Sans" pitchFamily="34" charset="0"/>
                <a:ea typeface="+mn-ea"/>
                <a:cs typeface="+mn-cs"/>
              </a:defRPr>
            </a:lvl1pPr>
            <a:lvl2pPr marL="344488" indent="-179388" algn="l" rtl="0" eaLnBrk="0" fontAlgn="base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Lucida Sans" panose="020B0602030504020204" pitchFamily="34" charset="0"/>
              <a:buChar char="–"/>
              <a:defRPr lang="en-US" sz="2200" dirty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2pPr>
            <a:lvl3pPr marL="509588" indent="-165100" algn="l" rtl="0" eaLnBrk="0" fontAlgn="base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Arial" panose="020B0604020202020204" pitchFamily="34" charset="0"/>
              <a:buChar char="•"/>
              <a:defRPr lang="en-US" sz="2000" dirty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3pPr>
            <a:lvl4pPr marL="688975" indent="-179388" algn="l" rtl="0" eaLnBrk="0" fontAlgn="base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Lucida Sans" panose="020B0602030504020204" pitchFamily="34" charset="0"/>
              <a:buChar char="–"/>
              <a:defRPr lang="en-US" dirty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4pPr>
            <a:lvl5pPr marL="854075" indent="-165100" algn="l" rtl="0" eaLnBrk="0" fontAlgn="base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Arial" panose="020B0604020202020204" pitchFamily="34" charset="0"/>
              <a:buChar char="•"/>
              <a:defRPr lang="en-US" sz="1600" dirty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5pPr>
            <a:lvl6pPr marL="11414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15986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20558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2513013" indent="222250" algn="l" rtl="0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917575" marR="0" lvl="2" indent="-342900" algn="l" defTabSz="914400" rtl="0" eaLnBrk="0" fontAlgn="base" latinLnBrk="0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Wingdings" panose="05000000000000000000" pitchFamily="2" charset="2"/>
              <a:buChar char="v"/>
              <a:tabLst/>
              <a:defRPr/>
            </a:pPr>
            <a:r>
              <a:rPr lang="en-US" altLang="en-US" sz="1800" kern="0" dirty="0">
                <a:latin typeface="Californian FB" panose="0207040306080B030204" pitchFamily="18" charset="0"/>
              </a:rPr>
              <a:t>Polarized Communities / Constituents</a:t>
            </a:r>
          </a:p>
          <a:p>
            <a:pPr marL="917575" marR="0" lvl="2" indent="-342900" algn="l" defTabSz="914400" rtl="0" eaLnBrk="0" fontAlgn="base" latinLnBrk="0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fornian FB" panose="0207040306080B030204" pitchFamily="18" charset="0"/>
              </a:rPr>
              <a:t>Climate Extremes</a:t>
            </a:r>
          </a:p>
          <a:p>
            <a:pPr marL="917575" marR="0" lvl="2" indent="-342900" algn="l" defTabSz="914400" rtl="0" eaLnBrk="0" fontAlgn="base" latinLnBrk="0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Wingdings" panose="05000000000000000000" pitchFamily="2" charset="2"/>
              <a:buChar char="v"/>
              <a:tabLst/>
              <a:defRPr/>
            </a:pPr>
            <a:r>
              <a:rPr lang="en-US" altLang="en-US" sz="1800" kern="0" dirty="0">
                <a:latin typeface="Californian FB" panose="0207040306080B030204" pitchFamily="18" charset="0"/>
              </a:rPr>
              <a:t>Federal Debt</a:t>
            </a:r>
          </a:p>
          <a:p>
            <a:pPr marL="917575" marR="0" lvl="2" indent="-342900" algn="l" defTabSz="914400" rtl="0" eaLnBrk="0" fontAlgn="base" latinLnBrk="0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Wingdings" panose="05000000000000000000" pitchFamily="2" charset="2"/>
              <a:buChar char="v"/>
              <a:tabLst/>
              <a:defRPr/>
            </a:pPr>
            <a:endParaRPr kumimoji="0" lang="en-US" alt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fornian FB" panose="0207040306080B030204" pitchFamily="18" charset="0"/>
            </a:endParaRPr>
          </a:p>
          <a:p>
            <a:pPr marL="917575" marR="0" lvl="2" indent="-342900" algn="l" defTabSz="914400" rtl="0" eaLnBrk="0" fontAlgn="base" latinLnBrk="0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fornian FB" panose="0207040306080B030204" pitchFamily="18" charset="0"/>
              </a:rPr>
              <a:t>The big Transition</a:t>
            </a:r>
          </a:p>
          <a:p>
            <a:pPr marL="1096962" lvl="3" indent="-342900">
              <a:buFont typeface="Wingdings" panose="05000000000000000000" pitchFamily="2" charset="2"/>
              <a:buChar char="v"/>
              <a:defRPr/>
            </a:pPr>
            <a:r>
              <a:rPr lang="en-US" altLang="en-US" sz="1600" kern="0" dirty="0">
                <a:latin typeface="Californian FB" panose="0207040306080B030204" pitchFamily="18" charset="0"/>
              </a:rPr>
              <a:t>How to build advanced cities &amp; communities while maintaining legacy systems (transportation infrastructure)</a:t>
            </a:r>
            <a:endParaRPr kumimoji="0" lang="en-US" altLang="en-US" sz="1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fornian FB" panose="0207040306080B030204" pitchFamily="18" charset="0"/>
            </a:endParaRPr>
          </a:p>
          <a:p>
            <a:pPr marL="574675" marR="0" lvl="2" indent="0" algn="l" defTabSz="914400" rtl="0" eaLnBrk="0" fontAlgn="base" latinLnBrk="0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fornian FB" panose="0207040306080B030204" pitchFamily="18" charset="0"/>
            </a:endParaRPr>
          </a:p>
          <a:p>
            <a:pPr marL="917575" marR="0" lvl="2" indent="-342900" algn="l" defTabSz="914400" rtl="0" eaLnBrk="0" fontAlgn="base" latinLnBrk="0" hangingPunct="0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buClr>
                <a:srgbClr val="C60C30"/>
              </a:buClr>
              <a:buSzPct val="100000"/>
              <a:buFont typeface="Wingdings" panose="05000000000000000000" pitchFamily="2" charset="2"/>
              <a:buChar char="v"/>
              <a:tabLst/>
              <a:defRPr/>
            </a:pPr>
            <a:endParaRPr kumimoji="0" lang="en-US" alt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fornian FB" panose="0207040306080B030204" pitchFamily="18" charset="0"/>
            </a:endParaRPr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F8C92794-0892-55F0-EF84-10AF11D12497}"/>
              </a:ext>
            </a:extLst>
          </p:cNvPr>
          <p:cNvSpPr txBox="1">
            <a:spLocks noChangeArrowheads="1"/>
          </p:cNvSpPr>
          <p:nvPr/>
        </p:nvSpPr>
        <p:spPr bwMode="invGray">
          <a:xfrm>
            <a:off x="-152400" y="1695049"/>
            <a:ext cx="30615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457200" bIns="45720" numCol="1" anchor="b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effectLst/>
                <a:latin typeface="Lucida Sans" pitchFamily="34" charset="0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latin typeface="Lucida Sans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latin typeface="Lucida Sans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latin typeface="Lucida Sans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latin typeface="Lucida Sans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altLang="en-US" sz="2000" kern="0" dirty="0">
                <a:latin typeface="Californian FB" panose="0207040306080B030204" pitchFamily="18" charset="0"/>
              </a:rPr>
              <a:t>Structural Changes</a:t>
            </a:r>
          </a:p>
          <a:p>
            <a:r>
              <a:rPr lang="en-US" altLang="en-US" sz="2000" kern="0" dirty="0">
                <a:latin typeface="Californian FB" panose="0207040306080B030204" pitchFamily="18" charset="0"/>
              </a:rPr>
              <a:t>(Causes)</a:t>
            </a:r>
          </a:p>
        </p:txBody>
      </p:sp>
      <p:sp>
        <p:nvSpPr>
          <p:cNvPr id="33" name="Rectangle 9">
            <a:extLst>
              <a:ext uri="{FF2B5EF4-FFF2-40B4-BE49-F238E27FC236}">
                <a16:creationId xmlns:a16="http://schemas.microsoft.com/office/drawing/2014/main" id="{6BC67E31-9052-15BE-AEF2-1514A30F4EC7}"/>
              </a:ext>
            </a:extLst>
          </p:cNvPr>
          <p:cNvSpPr txBox="1">
            <a:spLocks noChangeArrowheads="1"/>
          </p:cNvSpPr>
          <p:nvPr/>
        </p:nvSpPr>
        <p:spPr bwMode="invGray">
          <a:xfrm>
            <a:off x="2686616" y="1702494"/>
            <a:ext cx="30615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457200" bIns="45720" numCol="1" anchor="b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effectLst/>
                <a:latin typeface="Lucida Sans" pitchFamily="34" charset="0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latin typeface="Lucida Sans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latin typeface="Lucida Sans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latin typeface="Lucida Sans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latin typeface="Lucida Sans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altLang="en-US" sz="2000" kern="0" dirty="0">
                <a:latin typeface="Californian FB" panose="0207040306080B030204" pitchFamily="18" charset="0"/>
              </a:rPr>
              <a:t>Outcomes / Effects</a:t>
            </a:r>
          </a:p>
        </p:txBody>
      </p:sp>
      <p:sp>
        <p:nvSpPr>
          <p:cNvPr id="34" name="Rectangle 9">
            <a:extLst>
              <a:ext uri="{FF2B5EF4-FFF2-40B4-BE49-F238E27FC236}">
                <a16:creationId xmlns:a16="http://schemas.microsoft.com/office/drawing/2014/main" id="{66CCB176-5559-B6DC-B8B1-04CDFCE3FEA7}"/>
              </a:ext>
            </a:extLst>
          </p:cNvPr>
          <p:cNvSpPr txBox="1">
            <a:spLocks noChangeArrowheads="1"/>
          </p:cNvSpPr>
          <p:nvPr/>
        </p:nvSpPr>
        <p:spPr bwMode="invGray">
          <a:xfrm>
            <a:off x="6082420" y="1707311"/>
            <a:ext cx="30615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457200" bIns="45720" numCol="1" anchor="b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effectLst/>
                <a:latin typeface="Lucida Sans" pitchFamily="34" charset="0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latin typeface="Lucida Sans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latin typeface="Lucida Sans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latin typeface="Lucida Sans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latin typeface="Lucida Sans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altLang="en-US" sz="2000" kern="0" dirty="0">
                <a:latin typeface="Californian FB" panose="0207040306080B030204" pitchFamily="18" charset="0"/>
              </a:rPr>
              <a:t>Challenges Ahead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96D2986C-A65B-1081-D04D-5EABF937D1C3}"/>
              </a:ext>
            </a:extLst>
          </p:cNvPr>
          <p:cNvSpPr/>
          <p:nvPr/>
        </p:nvSpPr>
        <p:spPr>
          <a:xfrm>
            <a:off x="2627391" y="1741013"/>
            <a:ext cx="362893" cy="268587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D9DE652C-A075-542C-75B6-AD6929C6E255}"/>
              </a:ext>
            </a:extLst>
          </p:cNvPr>
          <p:cNvSpPr/>
          <p:nvPr/>
        </p:nvSpPr>
        <p:spPr>
          <a:xfrm>
            <a:off x="5900596" y="1732578"/>
            <a:ext cx="362893" cy="268587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30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33" grpId="0"/>
      <p:bldP spid="34" grpId="0"/>
      <p:bldP spid="3" grpId="0" animBg="1"/>
      <p:bldP spid="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966FC5F-8F5A-A816-FAFD-4E8B4C0EF9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267" t="25442" r="34852" b="27481"/>
          <a:stretch/>
        </p:blipFill>
        <p:spPr>
          <a:xfrm>
            <a:off x="4572000" y="700232"/>
            <a:ext cx="4572000" cy="36287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E90035-EC50-851C-72E1-FBAE0BC12E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515" t="39731" r="20792" b="15139"/>
          <a:stretch/>
        </p:blipFill>
        <p:spPr>
          <a:xfrm>
            <a:off x="7047" y="738183"/>
            <a:ext cx="4564953" cy="3520340"/>
          </a:xfrm>
          <a:prstGeom prst="rect">
            <a:avLst/>
          </a:prstGeom>
        </p:spPr>
      </p:pic>
      <p:sp>
        <p:nvSpPr>
          <p:cNvPr id="50190" name="Rectangle 14"/>
          <p:cNvSpPr>
            <a:spLocks noChangeArrowheads="1"/>
          </p:cNvSpPr>
          <p:nvPr/>
        </p:nvSpPr>
        <p:spPr bwMode="auto">
          <a:xfrm>
            <a:off x="304800" y="2514600"/>
            <a:ext cx="85344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44475" indent="-244475">
              <a:lnSpc>
                <a:spcPct val="95000"/>
              </a:lnSpc>
              <a:spcBef>
                <a:spcPct val="25000"/>
              </a:spcBef>
              <a:buSzPct val="125000"/>
              <a:defRPr sz="3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17525" indent="-271463" algn="ctr">
              <a:lnSpc>
                <a:spcPct val="95000"/>
              </a:lnSpc>
              <a:spcBef>
                <a:spcPct val="10000"/>
              </a:spcBef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701675" indent="-182563" algn="ctr">
              <a:lnSpc>
                <a:spcPct val="95000"/>
              </a:lnSpc>
              <a:spcBef>
                <a:spcPct val="10000"/>
              </a:spcBef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930275" indent="-227013" algn="ctr">
              <a:lnSpc>
                <a:spcPct val="95000"/>
              </a:lnSpc>
              <a:spcBef>
                <a:spcPct val="10000"/>
              </a:spcBef>
              <a:buFont typeface="Wingdings" panose="05000000000000000000" pitchFamily="2" charset="2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112838" indent="-180975" algn="ctr">
              <a:lnSpc>
                <a:spcPct val="95000"/>
              </a:lnSpc>
              <a:spcBef>
                <a:spcPct val="10000"/>
              </a:spcBef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570038" indent="-180975" algn="ctr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027238" indent="-180975" algn="ctr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484438" indent="-180975" algn="ctr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41638" indent="-180975" algn="ctr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44475" marR="0" lvl="0" indent="-244475" algn="l" defTabSz="914400" rtl="0" eaLnBrk="0" fontAlgn="base" latinLnBrk="0" hangingPunct="0">
              <a:lnSpc>
                <a:spcPct val="95000"/>
              </a:lnSpc>
              <a:spcBef>
                <a:spcPct val="25000"/>
              </a:spcBef>
              <a:spcAft>
                <a:spcPct val="0"/>
              </a:spcAft>
              <a:buClrTx/>
              <a:buSzPct val="125000"/>
              <a:buFontTx/>
              <a:buChar char="•"/>
              <a:tabLst/>
              <a:defRPr/>
            </a:pPr>
            <a:endParaRPr kumimoji="0" lang="en-US" altLang="en-US" sz="1800" b="1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C4162E-AC5C-08FB-A574-3A56B9B07C5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653" t="12468" r="25545" b="21011"/>
          <a:stretch/>
        </p:blipFill>
        <p:spPr>
          <a:xfrm>
            <a:off x="4572000" y="3588545"/>
            <a:ext cx="4553894" cy="32694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3ACFEC2-5449-A4D9-8995-EEEEAD44AD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883937"/>
            <a:ext cx="4564953" cy="299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83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90" name="Rectangle 14"/>
          <p:cNvSpPr>
            <a:spLocks noChangeArrowheads="1"/>
          </p:cNvSpPr>
          <p:nvPr/>
        </p:nvSpPr>
        <p:spPr bwMode="auto">
          <a:xfrm>
            <a:off x="304800" y="2514600"/>
            <a:ext cx="85344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44475" indent="-244475">
              <a:lnSpc>
                <a:spcPct val="95000"/>
              </a:lnSpc>
              <a:spcBef>
                <a:spcPct val="25000"/>
              </a:spcBef>
              <a:buSzPct val="125000"/>
              <a:defRPr sz="3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17525" indent="-271463" algn="ctr">
              <a:lnSpc>
                <a:spcPct val="95000"/>
              </a:lnSpc>
              <a:spcBef>
                <a:spcPct val="10000"/>
              </a:spcBef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701675" indent="-182563" algn="ctr">
              <a:lnSpc>
                <a:spcPct val="95000"/>
              </a:lnSpc>
              <a:spcBef>
                <a:spcPct val="10000"/>
              </a:spcBef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930275" indent="-227013" algn="ctr">
              <a:lnSpc>
                <a:spcPct val="95000"/>
              </a:lnSpc>
              <a:spcBef>
                <a:spcPct val="10000"/>
              </a:spcBef>
              <a:buFont typeface="Wingdings" panose="05000000000000000000" pitchFamily="2" charset="2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112838" indent="-180975" algn="ctr">
              <a:lnSpc>
                <a:spcPct val="95000"/>
              </a:lnSpc>
              <a:spcBef>
                <a:spcPct val="10000"/>
              </a:spcBef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570038" indent="-180975" algn="ctr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027238" indent="-180975" algn="ctr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484438" indent="-180975" algn="ctr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41638" indent="-180975" algn="ctr" fontAlgn="base">
              <a:lnSpc>
                <a:spcPct val="95000"/>
              </a:lnSpc>
              <a:spcBef>
                <a:spcPct val="1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44475" marR="0" lvl="0" indent="-244475" algn="l" defTabSz="914400" rtl="0" eaLnBrk="0" fontAlgn="base" latinLnBrk="0" hangingPunct="0">
              <a:lnSpc>
                <a:spcPct val="95000"/>
              </a:lnSpc>
              <a:spcBef>
                <a:spcPct val="25000"/>
              </a:spcBef>
              <a:spcAft>
                <a:spcPct val="0"/>
              </a:spcAft>
              <a:buClrTx/>
              <a:buSzPct val="125000"/>
              <a:buFontTx/>
              <a:buChar char="•"/>
              <a:tabLst/>
              <a:defRPr/>
            </a:pPr>
            <a:endParaRPr kumimoji="0" lang="en-US" altLang="en-US" sz="1800" b="1" i="0" u="none" strike="noStrike" kern="1200" cap="none" spc="0" normalizeH="0" baseline="0" noProof="0">
              <a:ln>
                <a:noFill/>
              </a:ln>
              <a:solidFill>
                <a:srgbClr val="54545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D30C98B-A6CE-4BE1-E50A-FB8FBF4DD78E}"/>
              </a:ext>
            </a:extLst>
          </p:cNvPr>
          <p:cNvGrpSpPr/>
          <p:nvPr/>
        </p:nvGrpSpPr>
        <p:grpSpPr>
          <a:xfrm>
            <a:off x="0" y="950614"/>
            <a:ext cx="9144000" cy="5282697"/>
            <a:chOff x="858981" y="2419928"/>
            <a:chExt cx="7957996" cy="4359564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A79BAAF-08FC-473B-FD41-006B4BC3CE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0606" t="8245" r="20854" b="42283"/>
            <a:stretch/>
          </p:blipFill>
          <p:spPr>
            <a:xfrm>
              <a:off x="858981" y="2419928"/>
              <a:ext cx="7957996" cy="4359564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6599C4B-5F4E-7ACE-1F5F-E349779D7659}"/>
                </a:ext>
              </a:extLst>
            </p:cNvPr>
            <p:cNvSpPr txBox="1"/>
            <p:nvPr/>
          </p:nvSpPr>
          <p:spPr>
            <a:xfrm>
              <a:off x="3009332" y="4214910"/>
              <a:ext cx="6912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2"/>
                  </a:solidFill>
                  <a:latin typeface="Californian FB" panose="0207040306080B030204" pitchFamily="18" charset="0"/>
                </a:rPr>
                <a:t>WWII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8FE3CED-93A7-333E-4F0D-0AE972471D6A}"/>
                </a:ext>
              </a:extLst>
            </p:cNvPr>
            <p:cNvSpPr txBox="1"/>
            <p:nvPr/>
          </p:nvSpPr>
          <p:spPr>
            <a:xfrm>
              <a:off x="1942201" y="4768426"/>
              <a:ext cx="14526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2"/>
                  </a:solidFill>
                  <a:latin typeface="Californian FB" panose="0207040306080B030204" pitchFamily="18" charset="0"/>
                </a:rPr>
                <a:t>Great Depression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0FCABDB-CFB1-6741-19AC-2D4C6D57FEE5}"/>
                </a:ext>
              </a:extLst>
            </p:cNvPr>
            <p:cNvSpPr txBox="1"/>
            <p:nvPr/>
          </p:nvSpPr>
          <p:spPr>
            <a:xfrm>
              <a:off x="1805709" y="5237017"/>
              <a:ext cx="6319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2"/>
                  </a:solidFill>
                  <a:latin typeface="Californian FB" panose="0207040306080B030204" pitchFamily="18" charset="0"/>
                </a:rPr>
                <a:t>WWI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BEA4BDA-B90C-ED0A-4C9D-FC34050D8213}"/>
                </a:ext>
              </a:extLst>
            </p:cNvPr>
            <p:cNvSpPr txBox="1"/>
            <p:nvPr/>
          </p:nvSpPr>
          <p:spPr>
            <a:xfrm>
              <a:off x="4932218" y="4922314"/>
              <a:ext cx="13676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2"/>
                  </a:solidFill>
                  <a:latin typeface="Californian FB" panose="0207040306080B030204" pitchFamily="18" charset="0"/>
                </a:rPr>
                <a:t>Great Recession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F0D4FA2-F6A7-8493-16CE-34105971FE9E}"/>
                </a:ext>
              </a:extLst>
            </p:cNvPr>
            <p:cNvSpPr txBox="1"/>
            <p:nvPr/>
          </p:nvSpPr>
          <p:spPr>
            <a:xfrm>
              <a:off x="5966691" y="4365486"/>
              <a:ext cx="8980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2"/>
                  </a:solidFill>
                  <a:latin typeface="Californian FB" panose="0207040306080B030204" pitchFamily="18" charset="0"/>
                </a:rPr>
                <a:t>Pandemic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FA05702B-EF8A-6427-9127-FFB35C4797D4}"/>
                </a:ext>
              </a:extLst>
            </p:cNvPr>
            <p:cNvCxnSpPr>
              <a:cxnSpLocks/>
            </p:cNvCxnSpPr>
            <p:nvPr/>
          </p:nvCxnSpPr>
          <p:spPr>
            <a:xfrm>
              <a:off x="2121661" y="5492505"/>
              <a:ext cx="92364" cy="281710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097066E7-9DE7-E63D-E35D-5CD77B058A97}"/>
                </a:ext>
              </a:extLst>
            </p:cNvPr>
            <p:cNvCxnSpPr>
              <a:cxnSpLocks/>
            </p:cNvCxnSpPr>
            <p:nvPr/>
          </p:nvCxnSpPr>
          <p:spPr>
            <a:xfrm>
              <a:off x="2620595" y="5068350"/>
              <a:ext cx="150314" cy="861395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849965B7-94A8-C2D9-1DAA-E15BF2CD69EF}"/>
                </a:ext>
              </a:extLst>
            </p:cNvPr>
            <p:cNvCxnSpPr>
              <a:cxnSpLocks/>
            </p:cNvCxnSpPr>
            <p:nvPr/>
          </p:nvCxnSpPr>
          <p:spPr>
            <a:xfrm>
              <a:off x="3285667" y="4493606"/>
              <a:ext cx="46182" cy="303901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B2C75367-9FCF-17D4-57CC-71992BE86786}"/>
                </a:ext>
              </a:extLst>
            </p:cNvPr>
            <p:cNvCxnSpPr>
              <a:cxnSpLocks/>
            </p:cNvCxnSpPr>
            <p:nvPr/>
          </p:nvCxnSpPr>
          <p:spPr>
            <a:xfrm>
              <a:off x="5966691" y="5230091"/>
              <a:ext cx="221673" cy="511951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25F9B916-23D5-8F3E-F954-8C3810F4EA8B}"/>
                </a:ext>
              </a:extLst>
            </p:cNvPr>
            <p:cNvCxnSpPr>
              <a:cxnSpLocks/>
            </p:cNvCxnSpPr>
            <p:nvPr/>
          </p:nvCxnSpPr>
          <p:spPr>
            <a:xfrm>
              <a:off x="6617846" y="4753788"/>
              <a:ext cx="92364" cy="281710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9146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E8BAC1-0732-FE3E-41B7-1515C75C1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9121"/>
            <a:ext cx="9144000" cy="6278879"/>
          </a:xfrm>
          <a:prstGeom prst="rect">
            <a:avLst/>
          </a:prstGeom>
        </p:spPr>
      </p:pic>
      <p:sp>
        <p:nvSpPr>
          <p:cNvPr id="18437" name="TextBox 3"/>
          <p:cNvSpPr txBox="1">
            <a:spLocks noChangeArrowheads="1"/>
          </p:cNvSpPr>
          <p:nvPr/>
        </p:nvSpPr>
        <p:spPr bwMode="auto">
          <a:xfrm>
            <a:off x="0" y="1304103"/>
            <a:ext cx="6509442" cy="392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fornian FB" panose="0207040306080B030204" pitchFamily="18" charset="0"/>
                <a:ea typeface="+mn-ea"/>
                <a:cs typeface="+mn-cs"/>
              </a:rPr>
              <a:t>Washington State University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fornian FB" panose="0207040306080B030204" pitchFamily="18" charset="0"/>
                <a:ea typeface="+mn-ea"/>
                <a:cs typeface="+mn-cs"/>
              </a:rPr>
              <a:t>School of Economic Sciences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fornian FB" panose="0207040306080B03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fornian FB" panose="0207040306080B030204" pitchFamily="18" charset="0"/>
                <a:ea typeface="+mn-ea"/>
                <a:cs typeface="+mn-cs"/>
              </a:rPr>
              <a:t>Eric Jessup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solidFill>
                  <a:srgbClr val="000000"/>
                </a:solidFill>
                <a:latin typeface="Californian FB" panose="0207040306080B030204" pitchFamily="18" charset="0"/>
              </a:rPr>
              <a:t>Director: Freight Policy Transportation Institute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fornian FB" panose="0207040306080B030204" pitchFamily="18" charset="0"/>
                <a:ea typeface="+mn-ea"/>
                <a:cs typeface="+mn-cs"/>
              </a:rPr>
              <a:t>Research Professor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fornian FB" panose="0207040306080B030204" pitchFamily="18" charset="0"/>
                <a:ea typeface="+mn-ea"/>
                <a:cs typeface="+mn-cs"/>
                <a:hlinkClick r:id="rId3"/>
              </a:rPr>
              <a:t>eric_jessup@wsu.edu</a:t>
            </a:r>
            <a:endParaRPr kumimoji="0" lang="en-US" altLang="en-US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fornian FB" panose="0207040306080B03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fornian FB" panose="0207040306080B030204" pitchFamily="18" charset="0"/>
                <a:ea typeface="+mn-ea"/>
                <a:cs typeface="+mn-cs"/>
              </a:rPr>
              <a:t>509-335-4987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2400" dirty="0">
              <a:solidFill>
                <a:srgbClr val="000000"/>
              </a:solidFill>
              <a:latin typeface="Californian FB" panose="0207040306080B0302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fornian FB" panose="0207040306080B030204" pitchFamily="18" charset="0"/>
                <a:ea typeface="+mn-ea"/>
                <a:cs typeface="+mn-cs"/>
              </a:rPr>
              <a:t>https://ses.wsu.edu/fpti/freight-data-warehouse/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fornian FB" panose="0207040306080B03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fornian FB" panose="0207040306080B030204" pitchFamily="18" charset="0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099804"/>
      </p:ext>
    </p:extLst>
  </p:cSld>
  <p:clrMapOvr>
    <a:masterClrMapping/>
  </p:clrMapOvr>
  <p:transition advClick="0"/>
</p:sld>
</file>

<file path=ppt/theme/theme1.xml><?xml version="1.0" encoding="utf-8"?>
<a:theme xmlns:a="http://schemas.openxmlformats.org/drawingml/2006/main" name="Default Design">
  <a:themeElements>
    <a:clrScheme name="WSU Brand HEX">
      <a:dk1>
        <a:srgbClr val="000000"/>
      </a:dk1>
      <a:lt1>
        <a:srgbClr val="FFFFFF"/>
      </a:lt1>
      <a:dk2>
        <a:srgbClr val="003C69"/>
      </a:dk2>
      <a:lt2>
        <a:srgbClr val="DBCEAC"/>
      </a:lt2>
      <a:accent1>
        <a:srgbClr val="981E32"/>
      </a:accent1>
      <a:accent2>
        <a:srgbClr val="5E6A71"/>
      </a:accent2>
      <a:accent3>
        <a:srgbClr val="C60C30"/>
      </a:accent3>
      <a:accent4>
        <a:srgbClr val="EC7A08"/>
      </a:accent4>
      <a:accent5>
        <a:srgbClr val="3CB6CE"/>
      </a:accent5>
      <a:accent6>
        <a:srgbClr val="B6BF00"/>
      </a:accent6>
      <a:hlink>
        <a:srgbClr val="452325"/>
      </a:hlink>
      <a:folHlink>
        <a:srgbClr val="FF00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3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D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33"/>
        </a:accent1>
        <a:accent2>
          <a:srgbClr val="000099"/>
        </a:accent2>
        <a:accent3>
          <a:srgbClr val="FFFFFF"/>
        </a:accent3>
        <a:accent4>
          <a:srgbClr val="000000"/>
        </a:accent4>
        <a:accent5>
          <a:srgbClr val="E2AAAD"/>
        </a:accent5>
        <a:accent6>
          <a:srgbClr val="00008A"/>
        </a:accent6>
        <a:hlink>
          <a:srgbClr val="009999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99"/>
        </a:dk2>
        <a:lt2>
          <a:srgbClr val="FFFFFF"/>
        </a:lt2>
        <a:accent1>
          <a:srgbClr val="CC0033"/>
        </a:accent1>
        <a:accent2>
          <a:srgbClr val="000099"/>
        </a:accent2>
        <a:accent3>
          <a:srgbClr val="AAAACA"/>
        </a:accent3>
        <a:accent4>
          <a:srgbClr val="DADADA"/>
        </a:accent4>
        <a:accent5>
          <a:srgbClr val="E2AAAD"/>
        </a:accent5>
        <a:accent6>
          <a:srgbClr val="00008A"/>
        </a:accent6>
        <a:hlink>
          <a:srgbClr val="009999"/>
        </a:hlink>
        <a:folHlink>
          <a:srgbClr val="33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9999"/>
        </a:dk2>
        <a:lt2>
          <a:srgbClr val="FFFFFF"/>
        </a:lt2>
        <a:accent1>
          <a:srgbClr val="CC0033"/>
        </a:accent1>
        <a:accent2>
          <a:srgbClr val="000099"/>
        </a:accent2>
        <a:accent3>
          <a:srgbClr val="AACACA"/>
        </a:accent3>
        <a:accent4>
          <a:srgbClr val="DADADA"/>
        </a:accent4>
        <a:accent5>
          <a:srgbClr val="E2AAAD"/>
        </a:accent5>
        <a:accent6>
          <a:srgbClr val="00008A"/>
        </a:accent6>
        <a:hlink>
          <a:srgbClr val="009999"/>
        </a:hlink>
        <a:folHlink>
          <a:srgbClr val="33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ntinental World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tinental_16x9">
    <a:dk1>
      <a:srgbClr val="545454"/>
    </a:dk1>
    <a:lt1>
      <a:sysClr val="window" lastClr="FFFFFF"/>
    </a:lt1>
    <a:dk2>
      <a:srgbClr val="000000"/>
    </a:dk2>
    <a:lt2>
      <a:srgbClr val="BFBFBF"/>
    </a:lt2>
    <a:accent1>
      <a:srgbClr val="40BAD2"/>
    </a:accent1>
    <a:accent2>
      <a:srgbClr val="FAB900"/>
    </a:accent2>
    <a:accent3>
      <a:srgbClr val="90BB23"/>
    </a:accent3>
    <a:accent4>
      <a:srgbClr val="EE7008"/>
    </a:accent4>
    <a:accent5>
      <a:srgbClr val="1AB39F"/>
    </a:accent5>
    <a:accent6>
      <a:srgbClr val="D5393D"/>
    </a:accent6>
    <a:hlink>
      <a:srgbClr val="90BB23"/>
    </a:hlink>
    <a:folHlink>
      <a:srgbClr val="EE7008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676eefc-c70f-44d5-9c82-a6ac291a9a04">
      <Terms xmlns="http://schemas.microsoft.com/office/infopath/2007/PartnerControls"/>
    </lcf76f155ced4ddcb4097134ff3c332f>
    <TaxCatchAll xmlns="8d870ad8-583b-4742-b43c-5bae179a646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4ACA9169F24741960300EE7E179CBF" ma:contentTypeVersion="20" ma:contentTypeDescription="Create a new document." ma:contentTypeScope="" ma:versionID="d09da765d51ca94daaf2bdd2f79e3836">
  <xsd:schema xmlns:xsd="http://www.w3.org/2001/XMLSchema" xmlns:xs="http://www.w3.org/2001/XMLSchema" xmlns:p="http://schemas.microsoft.com/office/2006/metadata/properties" xmlns:ns2="f676eefc-c70f-44d5-9c82-a6ac291a9a04" xmlns:ns3="8d870ad8-583b-4742-b43c-5bae179a646f" targetNamespace="http://schemas.microsoft.com/office/2006/metadata/properties" ma:root="true" ma:fieldsID="0d358f05a287c68f90c52cf41b26fe96" ns2:_="" ns3:_="">
    <xsd:import namespace="f676eefc-c70f-44d5-9c82-a6ac291a9a04"/>
    <xsd:import namespace="8d870ad8-583b-4742-b43c-5bae179a64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TaxCatchAll" minOccurs="0"/>
                <xsd:element ref="ns2:lcf76f155ced4ddcb4097134ff3c332f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76eefc-c70f-44d5-9c82-a6ac291a9a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31da502c-7e40-4002-9fa7-8e5645d13f8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870ad8-583b-4742-b43c-5bae179a646f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89a0824-b8e1-4b98-878a-b73ec0ecfc3f}" ma:internalName="TaxCatchAll" ma:showField="CatchAllData" ma:web="8d870ad8-583b-4742-b43c-5bae179a64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CE18D74-AFCE-493D-848D-9A533D1342F9}">
  <ds:schemaRefs>
    <ds:schemaRef ds:uri="http://purl.org/dc/terms/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microsoft.com/office/infopath/2007/PartnerControls"/>
    <ds:schemaRef ds:uri="f676eefc-c70f-44d5-9c82-a6ac291a9a04"/>
    <ds:schemaRef ds:uri="http://www.w3.org/XML/1998/namespace"/>
    <ds:schemaRef ds:uri="http://schemas.openxmlformats.org/package/2006/metadata/core-properties"/>
    <ds:schemaRef ds:uri="8d870ad8-583b-4742-b43c-5bae179a646f"/>
  </ds:schemaRefs>
</ds:datastoreItem>
</file>

<file path=customXml/itemProps2.xml><?xml version="1.0" encoding="utf-8"?>
<ds:datastoreItem xmlns:ds="http://schemas.openxmlformats.org/officeDocument/2006/customXml" ds:itemID="{E1CF94E7-FC84-4507-8E50-09985DBB88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76eefc-c70f-44d5-9c82-a6ac291a9a04"/>
    <ds:schemaRef ds:uri="8d870ad8-583b-4742-b43c-5bae179a64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0C48682-C176-4CD8-8BE3-96889D6AC6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31358</TotalTime>
  <Words>229</Words>
  <Application>Microsoft Office PowerPoint</Application>
  <PresentationFormat>On-screen Show (4:3)</PresentationFormat>
  <Paragraphs>63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Californian FB</vt:lpstr>
      <vt:lpstr>Century Gothic</vt:lpstr>
      <vt:lpstr>Lucida Sans</vt:lpstr>
      <vt:lpstr>Times New Roman</vt:lpstr>
      <vt:lpstr>Wingdings</vt:lpstr>
      <vt:lpstr>Default Design</vt:lpstr>
      <vt:lpstr>Continental World 16x9</vt:lpstr>
      <vt:lpstr>PowerPoint Presentation</vt:lpstr>
      <vt:lpstr>Transportation is fundamental to Economic Vitality……?</vt:lpstr>
      <vt:lpstr>Proactive Planning for Economic Vitality</vt:lpstr>
      <vt:lpstr>PowerPoint Presentation</vt:lpstr>
      <vt:lpstr>PowerPoint Presentation</vt:lpstr>
      <vt:lpstr>PowerPoint Presentation</vt:lpstr>
    </vt:vector>
  </TitlesOfParts>
  <Company>Washington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Marketing</dc:creator>
  <cp:lastModifiedBy>Jessup, Eric L</cp:lastModifiedBy>
  <cp:revision>609</cp:revision>
  <cp:lastPrinted>2019-08-15T15:32:12Z</cp:lastPrinted>
  <dcterms:created xsi:type="dcterms:W3CDTF">2001-10-04T20:08:10Z</dcterms:created>
  <dcterms:modified xsi:type="dcterms:W3CDTF">2023-08-07T15:41:08Z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6596800</vt:r8>
  </property>
  <property fmtid="{D5CDD505-2E9C-101B-9397-08002B2CF9AE}" pid="3" name="ContentTypeId">
    <vt:lpwstr>0x0101005D4ACA9169F24741960300EE7E179CBF</vt:lpwstr>
  </property>
  <property fmtid="{D5CDD505-2E9C-101B-9397-08002B2CF9AE}" pid="4" name="MediaServiceImageTags">
    <vt:lpwstr/>
  </property>
</Properties>
</file>