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3"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5143500" cx="9144000"/>
  <p:notesSz cx="6858000" cy="9144000"/>
  <p:embeddedFontLst>
    <p:embeddedFont>
      <p:font typeface="Century Gothic"/>
      <p:regular r:id="rId14"/>
      <p:bold r:id="rId15"/>
      <p:italic r:id="rId16"/>
      <p:boldItalic r:id="rId1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CenturyGothic-bold.fntdata"/><Relationship Id="rId14" Type="http://schemas.openxmlformats.org/officeDocument/2006/relationships/font" Target="fonts/CenturyGothic-regular.fntdata"/><Relationship Id="rId17" Type="http://schemas.openxmlformats.org/officeDocument/2006/relationships/font" Target="fonts/CenturyGothic-boldItalic.fntdata"/><Relationship Id="rId16" Type="http://schemas.openxmlformats.org/officeDocument/2006/relationships/font" Target="fonts/CenturyGothic-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260d9ca745c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 name="Google Shape;73;g260d9ca745c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 name="Google Shape;74;g260d9ca745c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260d9ca745c_0_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3" name="Google Shape;93;g260d9ca745c_0_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accent1"/>
              </a:buClr>
              <a:buSzPts val="1200"/>
              <a:buFont typeface="Calibri"/>
              <a:buNone/>
            </a:pPr>
            <a:r>
              <a:rPr lang="en" sz="1200">
                <a:solidFill>
                  <a:schemeClr val="accent1"/>
                </a:solidFill>
              </a:rPr>
              <a:t>Huge demand for food to feed a growing population</a:t>
            </a:r>
            <a:endParaRPr/>
          </a:p>
          <a:p>
            <a:pPr indent="0" lvl="0" marL="0" marR="0" rtl="0" algn="l">
              <a:lnSpc>
                <a:spcPct val="100000"/>
              </a:lnSpc>
              <a:spcBef>
                <a:spcPts val="0"/>
              </a:spcBef>
              <a:spcAft>
                <a:spcPts val="0"/>
              </a:spcAft>
              <a:buClr>
                <a:schemeClr val="accent1"/>
              </a:buClr>
              <a:buSzPts val="1200"/>
              <a:buFont typeface="Calibri"/>
              <a:buNone/>
            </a:pPr>
            <a:r>
              <a:rPr lang="en" sz="1200">
                <a:solidFill>
                  <a:schemeClr val="accent1"/>
                </a:solidFill>
              </a:rPr>
              <a:t>In the US alone, ___ farms w/ ___ acres</a:t>
            </a:r>
            <a:endParaRPr/>
          </a:p>
          <a:p>
            <a:pPr indent="0" lvl="0" marL="0" marR="0" rtl="0" algn="l">
              <a:lnSpc>
                <a:spcPct val="100000"/>
              </a:lnSpc>
              <a:spcBef>
                <a:spcPts val="0"/>
              </a:spcBef>
              <a:spcAft>
                <a:spcPts val="0"/>
              </a:spcAft>
              <a:buClr>
                <a:schemeClr val="accent1"/>
              </a:buClr>
              <a:buSzPts val="1200"/>
              <a:buFont typeface="Calibri"/>
              <a:buNone/>
            </a:pPr>
            <a:r>
              <a:rPr lang="en" sz="1200">
                <a:solidFill>
                  <a:schemeClr val="accent1"/>
                </a:solidFill>
              </a:rPr>
              <a:t>Midsize farms in the U.S. are dealing with increased regulatory &amp; competitive pressures while facing costs of $14-$20 million a year for irrigation, labor, and chemicals.</a:t>
            </a:r>
            <a:endParaRPr/>
          </a:p>
          <a:p>
            <a:pPr indent="0" lvl="0" marL="0" marR="0" rtl="0" algn="l">
              <a:lnSpc>
                <a:spcPct val="100000"/>
              </a:lnSpc>
              <a:spcBef>
                <a:spcPts val="0"/>
              </a:spcBef>
              <a:spcAft>
                <a:spcPts val="0"/>
              </a:spcAft>
              <a:buClr>
                <a:schemeClr val="accent1"/>
              </a:buClr>
              <a:buSzPts val="1200"/>
              <a:buFont typeface="Calibri"/>
              <a:buNone/>
            </a:pPr>
            <a:r>
              <a:rPr lang="en" sz="1200">
                <a:solidFill>
                  <a:schemeClr val="accent1"/>
                </a:solidFill>
              </a:rPr>
              <a:t>Increase pressures is creating more risk for bankers &amp; insurers </a:t>
            </a:r>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accent1"/>
              </a:solidFill>
            </a:endParaRPr>
          </a:p>
          <a:p>
            <a:pPr indent="0" lvl="0" marL="0" rtl="0" algn="l">
              <a:spcBef>
                <a:spcPts val="0"/>
              </a:spcBef>
              <a:spcAft>
                <a:spcPts val="0"/>
              </a:spcAft>
              <a:buNone/>
            </a:pPr>
            <a:r>
              <a:rPr b="0" i="0" lang="en" sz="1200" u="none" strike="noStrike">
                <a:solidFill>
                  <a:schemeClr val="dk1"/>
                </a:solidFill>
                <a:latin typeface="Calibri"/>
                <a:ea typeface="Calibri"/>
                <a:cs typeface="Calibri"/>
                <a:sym typeface="Calibri"/>
              </a:rPr>
              <a:t>Fruit &amp; Nut farms are dealing with increased economic pressures</a:t>
            </a:r>
            <a:endParaRPr/>
          </a:p>
          <a:p>
            <a:pPr indent="0" lvl="0" marL="0" rtl="0" algn="l">
              <a:spcBef>
                <a:spcPts val="0"/>
              </a:spcBef>
              <a:spcAft>
                <a:spcPts val="0"/>
              </a:spcAft>
              <a:buNone/>
            </a:pPr>
            <a:r>
              <a:rPr b="0" i="0" lang="en" sz="1200" u="none" strike="noStrike">
                <a:solidFill>
                  <a:schemeClr val="dk1"/>
                </a:solidFill>
                <a:latin typeface="Calibri"/>
                <a:ea typeface="Calibri"/>
                <a:cs typeface="Calibri"/>
                <a:sym typeface="Calibri"/>
              </a:rPr>
              <a:t>Foreign competition, labor availability, </a:t>
            </a:r>
            <a:r>
              <a:rPr b="0" i="0" lang="en" sz="1200">
                <a:solidFill>
                  <a:schemeClr val="dk1"/>
                </a:solidFill>
                <a:latin typeface="Calibri"/>
                <a:ea typeface="Calibri"/>
                <a:cs typeface="Calibri"/>
                <a:sym typeface="Calibri"/>
              </a:rPr>
              <a:t>​</a:t>
            </a:r>
            <a:endParaRPr/>
          </a:p>
          <a:p>
            <a:pPr indent="0" lvl="0" marL="0" rtl="0" algn="l">
              <a:spcBef>
                <a:spcPts val="0"/>
              </a:spcBef>
              <a:spcAft>
                <a:spcPts val="0"/>
              </a:spcAft>
              <a:buNone/>
            </a:pPr>
            <a:r>
              <a:rPr b="0" i="0" lang="en" sz="1200" u="none" strike="noStrike">
                <a:solidFill>
                  <a:schemeClr val="dk1"/>
                </a:solidFill>
                <a:latin typeface="Calibri"/>
                <a:ea typeface="Calibri"/>
                <a:cs typeface="Calibri"/>
                <a:sym typeface="Calibri"/>
              </a:rPr>
              <a:t>labor regulations, and environmental changes create undue hardships for growers every year</a:t>
            </a:r>
            <a:endParaRPr b="0" i="0" sz="1200">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
        <p:nvSpPr>
          <p:cNvPr id="94" name="Google Shape;94;g260d9ca745c_0_1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260d9ca745c_0_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 name="Google Shape;105;g260d9ca745c_0_3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accent1"/>
              </a:buClr>
              <a:buSzPts val="1200"/>
              <a:buFont typeface="Calibri"/>
              <a:buNone/>
            </a:pPr>
            <a:r>
              <a:rPr lang="en" sz="1200">
                <a:solidFill>
                  <a:schemeClr val="accent1"/>
                </a:solidFill>
              </a:rPr>
              <a:t>Huge demand for food to feed a growing population</a:t>
            </a:r>
            <a:endParaRPr/>
          </a:p>
          <a:p>
            <a:pPr indent="0" lvl="0" marL="0" marR="0" rtl="0" algn="l">
              <a:lnSpc>
                <a:spcPct val="100000"/>
              </a:lnSpc>
              <a:spcBef>
                <a:spcPts val="0"/>
              </a:spcBef>
              <a:spcAft>
                <a:spcPts val="0"/>
              </a:spcAft>
              <a:buClr>
                <a:schemeClr val="accent1"/>
              </a:buClr>
              <a:buSzPts val="1200"/>
              <a:buFont typeface="Calibri"/>
              <a:buNone/>
            </a:pPr>
            <a:r>
              <a:rPr lang="en" sz="1200">
                <a:solidFill>
                  <a:schemeClr val="accent1"/>
                </a:solidFill>
              </a:rPr>
              <a:t>In the US alone, ___ farms w/ ___ acres</a:t>
            </a:r>
            <a:endParaRPr/>
          </a:p>
          <a:p>
            <a:pPr indent="0" lvl="0" marL="0" marR="0" rtl="0" algn="l">
              <a:lnSpc>
                <a:spcPct val="100000"/>
              </a:lnSpc>
              <a:spcBef>
                <a:spcPts val="0"/>
              </a:spcBef>
              <a:spcAft>
                <a:spcPts val="0"/>
              </a:spcAft>
              <a:buClr>
                <a:schemeClr val="accent1"/>
              </a:buClr>
              <a:buSzPts val="1200"/>
              <a:buFont typeface="Calibri"/>
              <a:buNone/>
            </a:pPr>
            <a:r>
              <a:rPr lang="en" sz="1200">
                <a:solidFill>
                  <a:schemeClr val="accent1"/>
                </a:solidFill>
              </a:rPr>
              <a:t>Midsize farms in the U.S. are dealing with increased regulatory &amp; competitive pressures while facing costs of $14-$20 million a year for irrigation, labor, and chemicals.</a:t>
            </a:r>
            <a:endParaRPr/>
          </a:p>
          <a:p>
            <a:pPr indent="0" lvl="0" marL="0" marR="0" rtl="0" algn="l">
              <a:lnSpc>
                <a:spcPct val="100000"/>
              </a:lnSpc>
              <a:spcBef>
                <a:spcPts val="0"/>
              </a:spcBef>
              <a:spcAft>
                <a:spcPts val="0"/>
              </a:spcAft>
              <a:buClr>
                <a:schemeClr val="accent1"/>
              </a:buClr>
              <a:buSzPts val="1200"/>
              <a:buFont typeface="Calibri"/>
              <a:buNone/>
            </a:pPr>
            <a:r>
              <a:rPr lang="en" sz="1200">
                <a:solidFill>
                  <a:schemeClr val="accent1"/>
                </a:solidFill>
              </a:rPr>
              <a:t>Increase pressures is creating more risk for bankers &amp; insurers </a:t>
            </a:r>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accent1"/>
              </a:solidFill>
            </a:endParaRPr>
          </a:p>
          <a:p>
            <a:pPr indent="0" lvl="0" marL="0" rtl="0" algn="l">
              <a:spcBef>
                <a:spcPts val="0"/>
              </a:spcBef>
              <a:spcAft>
                <a:spcPts val="0"/>
              </a:spcAft>
              <a:buNone/>
            </a:pPr>
            <a:r>
              <a:rPr b="0" i="0" lang="en" sz="1200" u="none" strike="noStrike">
                <a:solidFill>
                  <a:schemeClr val="dk1"/>
                </a:solidFill>
                <a:latin typeface="Calibri"/>
                <a:ea typeface="Calibri"/>
                <a:cs typeface="Calibri"/>
                <a:sym typeface="Calibri"/>
              </a:rPr>
              <a:t>Fruit &amp; Nut farms are dealing with increased economic pressures</a:t>
            </a:r>
            <a:endParaRPr/>
          </a:p>
          <a:p>
            <a:pPr indent="0" lvl="0" marL="0" rtl="0" algn="l">
              <a:spcBef>
                <a:spcPts val="0"/>
              </a:spcBef>
              <a:spcAft>
                <a:spcPts val="0"/>
              </a:spcAft>
              <a:buNone/>
            </a:pPr>
            <a:r>
              <a:rPr b="0" i="0" lang="en" sz="1200" u="none" strike="noStrike">
                <a:solidFill>
                  <a:schemeClr val="dk1"/>
                </a:solidFill>
                <a:latin typeface="Calibri"/>
                <a:ea typeface="Calibri"/>
                <a:cs typeface="Calibri"/>
                <a:sym typeface="Calibri"/>
              </a:rPr>
              <a:t>Foreign competition, labor availability, </a:t>
            </a:r>
            <a:r>
              <a:rPr b="0" i="0" lang="en" sz="1200">
                <a:solidFill>
                  <a:schemeClr val="dk1"/>
                </a:solidFill>
                <a:latin typeface="Calibri"/>
                <a:ea typeface="Calibri"/>
                <a:cs typeface="Calibri"/>
                <a:sym typeface="Calibri"/>
              </a:rPr>
              <a:t>​</a:t>
            </a:r>
            <a:endParaRPr/>
          </a:p>
          <a:p>
            <a:pPr indent="0" lvl="0" marL="0" rtl="0" algn="l">
              <a:spcBef>
                <a:spcPts val="0"/>
              </a:spcBef>
              <a:spcAft>
                <a:spcPts val="0"/>
              </a:spcAft>
              <a:buNone/>
            </a:pPr>
            <a:r>
              <a:rPr b="0" i="0" lang="en" sz="1200" u="none" strike="noStrike">
                <a:solidFill>
                  <a:schemeClr val="dk1"/>
                </a:solidFill>
                <a:latin typeface="Calibri"/>
                <a:ea typeface="Calibri"/>
                <a:cs typeface="Calibri"/>
                <a:sym typeface="Calibri"/>
              </a:rPr>
              <a:t>labor regulations, and environmental changes create undue hardships for growers every year</a:t>
            </a:r>
            <a:endParaRPr b="0" i="0" sz="1200">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
        <p:nvSpPr>
          <p:cNvPr id="106" name="Google Shape;106;g260d9ca745c_0_3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260d9ca745c_0_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8" name="Google Shape;128;g260d9ca745c_0_5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9" name="Google Shape;129;g260d9ca745c_0_5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260d9ca745c_0_62: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g260d9ca745c_0_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260d9ca745c_0_79: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g260d9ca745c_0_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260d9ca745c_0_10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5" name="Google Shape;185;g260d9ca745c_0_10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6" name="Google Shape;186;g260d9ca745c_0_10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260d9ca745c_0_1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2" name="Google Shape;202;g260d9ca745c_0_1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3" name="Google Shape;203;g260d9ca745c_0_12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updated)">
  <p:cSld name="Title and Content (updated)">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accent1"/>
              </a:buClr>
              <a:buSzPts val="3300"/>
              <a:buFont typeface="Century Gothic"/>
              <a:buNone/>
              <a:defRPr>
                <a:solidFill>
                  <a:schemeClr val="accen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 name="Google Shape;52;p13"/>
          <p:cNvSpPr/>
          <p:nvPr/>
        </p:nvSpPr>
        <p:spPr>
          <a:xfrm>
            <a:off x="1512606" y="4846404"/>
            <a:ext cx="6556800" cy="54000"/>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entury Gothic"/>
              <a:ea typeface="Century Gothic"/>
              <a:cs typeface="Century Gothic"/>
              <a:sym typeface="Century Gothic"/>
            </a:endParaRPr>
          </a:p>
        </p:txBody>
      </p:sp>
      <p:sp>
        <p:nvSpPr>
          <p:cNvPr id="53" name="Google Shape;53;p13"/>
          <p:cNvSpPr txBox="1"/>
          <p:nvPr/>
        </p:nvSpPr>
        <p:spPr>
          <a:xfrm>
            <a:off x="8229600" y="4723689"/>
            <a:ext cx="615300" cy="2847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fld id="{00000000-1234-1234-1234-123412341234}" type="slidenum">
              <a:rPr b="0" i="0" lang="en" sz="1400" u="none" cap="none" strike="noStrike">
                <a:solidFill>
                  <a:schemeClr val="accent1"/>
                </a:solidFill>
                <a:latin typeface="Century Gothic"/>
                <a:ea typeface="Century Gothic"/>
                <a:cs typeface="Century Gothic"/>
                <a:sym typeface="Century Gothic"/>
              </a:rPr>
              <a:t>‹#›</a:t>
            </a:fld>
            <a:endParaRPr b="0" i="0" sz="1400" u="none" cap="none" strike="noStrike">
              <a:solidFill>
                <a:schemeClr val="accent1"/>
              </a:solidFill>
              <a:latin typeface="Century Gothic"/>
              <a:ea typeface="Century Gothic"/>
              <a:cs typeface="Century Gothic"/>
              <a:sym typeface="Century Gothic"/>
            </a:endParaRPr>
          </a:p>
        </p:txBody>
      </p:sp>
      <p:sp>
        <p:nvSpPr>
          <p:cNvPr id="54" name="Google Shape;54;p13"/>
          <p:cNvSpPr txBox="1"/>
          <p:nvPr>
            <p:ph idx="1" type="body"/>
          </p:nvPr>
        </p:nvSpPr>
        <p:spPr>
          <a:xfrm>
            <a:off x="740228" y="1481698"/>
            <a:ext cx="7685400" cy="3151200"/>
          </a:xfrm>
          <a:prstGeom prst="rect">
            <a:avLst/>
          </a:prstGeom>
          <a:noFill/>
          <a:ln>
            <a:noFill/>
          </a:ln>
        </p:spPr>
        <p:txBody>
          <a:bodyPr anchorCtr="0" anchor="t" bIns="34275" lIns="68575" spcFirstLastPara="1" rIns="68575" wrap="square" tIns="34275">
            <a:normAutofit/>
          </a:bodyPr>
          <a:lstStyle>
            <a:lvl1pPr indent="-361950" lvl="0" marL="457200" marR="0" rtl="0" algn="l">
              <a:lnSpc>
                <a:spcPct val="90000"/>
              </a:lnSpc>
              <a:spcBef>
                <a:spcPts val="800"/>
              </a:spcBef>
              <a:spcAft>
                <a:spcPts val="0"/>
              </a:spcAft>
              <a:buClr>
                <a:schemeClr val="dk1"/>
              </a:buClr>
              <a:buSzPts val="2100"/>
              <a:buFont typeface="Arial"/>
              <a:buChar char="•"/>
              <a:defRPr/>
            </a:lvl1pPr>
            <a:lvl2pPr indent="-342900" lvl="1" marL="914400" rtl="0" algn="l">
              <a:lnSpc>
                <a:spcPct val="90000"/>
              </a:lnSpc>
              <a:spcBef>
                <a:spcPts val="500"/>
              </a:spcBef>
              <a:spcAft>
                <a:spcPts val="0"/>
              </a:spcAft>
              <a:buClr>
                <a:schemeClr val="dk1"/>
              </a:buClr>
              <a:buSzPts val="1800"/>
              <a:buChar char="○"/>
              <a:defRPr/>
            </a:lvl2pPr>
            <a:lvl3pPr indent="-323850" lvl="2" marL="1371600" rtl="0" algn="l">
              <a:lnSpc>
                <a:spcPct val="90000"/>
              </a:lnSpc>
              <a:spcBef>
                <a:spcPts val="500"/>
              </a:spcBef>
              <a:spcAft>
                <a:spcPts val="0"/>
              </a:spcAft>
              <a:buClr>
                <a:schemeClr val="dk1"/>
              </a:buClr>
              <a:buSzPts val="1500"/>
              <a:buChar char="■"/>
              <a:defRPr/>
            </a:lvl3pPr>
            <a:lvl4pPr indent="-317500" lvl="3" marL="1828800" rtl="0" algn="l">
              <a:lnSpc>
                <a:spcPct val="90000"/>
              </a:lnSpc>
              <a:spcBef>
                <a:spcPts val="500"/>
              </a:spcBef>
              <a:spcAft>
                <a:spcPts val="0"/>
              </a:spcAft>
              <a:buClr>
                <a:schemeClr val="dk1"/>
              </a:buClr>
              <a:buSzPts val="1400"/>
              <a:buChar char="●"/>
              <a:defRPr/>
            </a:lvl4pPr>
            <a:lvl5pPr indent="-317500" lvl="4" marL="2286000" rtl="0" algn="l">
              <a:lnSpc>
                <a:spcPct val="90000"/>
              </a:lnSpc>
              <a:spcBef>
                <a:spcPts val="500"/>
              </a:spcBef>
              <a:spcAft>
                <a:spcPts val="0"/>
              </a:spcAft>
              <a:buClr>
                <a:schemeClr val="dk1"/>
              </a:buClr>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pic>
        <p:nvPicPr>
          <p:cNvPr descr="A close up of a sign&#10;&#10;Description automatically generated" id="55" name="Google Shape;55;p13"/>
          <p:cNvPicPr preferRelativeResize="0"/>
          <p:nvPr/>
        </p:nvPicPr>
        <p:blipFill rotWithShape="1">
          <a:blip r:embed="rId2">
            <a:alphaModFix/>
          </a:blip>
          <a:srcRect b="0" l="0" r="0" t="0"/>
          <a:stretch/>
        </p:blipFill>
        <p:spPr>
          <a:xfrm>
            <a:off x="157834" y="4618454"/>
            <a:ext cx="1257409" cy="396399"/>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lium_Break">
  <p:cSld name="Helium_Break">
    <p:spTree>
      <p:nvGrpSpPr>
        <p:cNvPr id="56" name="Shape 56"/>
        <p:cNvGrpSpPr/>
        <p:nvPr/>
      </p:nvGrpSpPr>
      <p:grpSpPr>
        <a:xfrm>
          <a:off x="0" y="0"/>
          <a:ext cx="0" cy="0"/>
          <a:chOff x="0" y="0"/>
          <a:chExt cx="0" cy="0"/>
        </a:xfrm>
      </p:grpSpPr>
      <p:sp>
        <p:nvSpPr>
          <p:cNvPr id="57" name="Google Shape;57;p14"/>
          <p:cNvSpPr/>
          <p:nvPr>
            <p:ph idx="2" type="pic"/>
          </p:nvPr>
        </p:nvSpPr>
        <p:spPr>
          <a:xfrm>
            <a:off x="4901057" y="39259"/>
            <a:ext cx="4159500" cy="5059500"/>
          </a:xfrm>
          <a:prstGeom prst="rect">
            <a:avLst/>
          </a:prstGeom>
          <a:no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updated) 1">
  <p:cSld name="Title and Content (updated)_1">
    <p:spTree>
      <p:nvGrpSpPr>
        <p:cNvPr id="58" name="Shape 58"/>
        <p:cNvGrpSpPr/>
        <p:nvPr/>
      </p:nvGrpSpPr>
      <p:grpSpPr>
        <a:xfrm>
          <a:off x="0" y="0"/>
          <a:ext cx="0" cy="0"/>
          <a:chOff x="0" y="0"/>
          <a:chExt cx="0" cy="0"/>
        </a:xfrm>
      </p:grpSpPr>
      <p:sp>
        <p:nvSpPr>
          <p:cNvPr id="59" name="Google Shape;59;p15"/>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accent1"/>
              </a:buClr>
              <a:buSzPts val="3300"/>
              <a:buFont typeface="Century Gothic"/>
              <a:buNone/>
              <a:defRPr>
                <a:solidFill>
                  <a:schemeClr val="accen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 name="Google Shape;60;p15"/>
          <p:cNvSpPr/>
          <p:nvPr/>
        </p:nvSpPr>
        <p:spPr>
          <a:xfrm>
            <a:off x="1512606" y="4846404"/>
            <a:ext cx="6556800" cy="54000"/>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entury Gothic"/>
              <a:ea typeface="Century Gothic"/>
              <a:cs typeface="Century Gothic"/>
              <a:sym typeface="Century Gothic"/>
            </a:endParaRPr>
          </a:p>
        </p:txBody>
      </p:sp>
      <p:sp>
        <p:nvSpPr>
          <p:cNvPr id="61" name="Google Shape;61;p15"/>
          <p:cNvSpPr txBox="1"/>
          <p:nvPr/>
        </p:nvSpPr>
        <p:spPr>
          <a:xfrm>
            <a:off x="8229600" y="4723689"/>
            <a:ext cx="615300" cy="2847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fld id="{00000000-1234-1234-1234-123412341234}" type="slidenum">
              <a:rPr b="0" i="0" lang="en" sz="1400" u="none" cap="none" strike="noStrike">
                <a:solidFill>
                  <a:schemeClr val="accent1"/>
                </a:solidFill>
                <a:latin typeface="Century Gothic"/>
                <a:ea typeface="Century Gothic"/>
                <a:cs typeface="Century Gothic"/>
                <a:sym typeface="Century Gothic"/>
              </a:rPr>
              <a:t>‹#›</a:t>
            </a:fld>
            <a:endParaRPr b="0" i="0" sz="1400" u="none" cap="none" strike="noStrike">
              <a:solidFill>
                <a:schemeClr val="accent1"/>
              </a:solidFill>
              <a:latin typeface="Century Gothic"/>
              <a:ea typeface="Century Gothic"/>
              <a:cs typeface="Century Gothic"/>
              <a:sym typeface="Century Gothic"/>
            </a:endParaRPr>
          </a:p>
        </p:txBody>
      </p:sp>
      <p:sp>
        <p:nvSpPr>
          <p:cNvPr id="62" name="Google Shape;62;p15"/>
          <p:cNvSpPr txBox="1"/>
          <p:nvPr>
            <p:ph idx="1" type="body"/>
          </p:nvPr>
        </p:nvSpPr>
        <p:spPr>
          <a:xfrm>
            <a:off x="740228" y="1481698"/>
            <a:ext cx="7685400" cy="3151200"/>
          </a:xfrm>
          <a:prstGeom prst="rect">
            <a:avLst/>
          </a:prstGeom>
          <a:noFill/>
          <a:ln>
            <a:noFill/>
          </a:ln>
        </p:spPr>
        <p:txBody>
          <a:bodyPr anchorCtr="0" anchor="t" bIns="34275" lIns="68575" spcFirstLastPara="1" rIns="68575" wrap="square" tIns="34275">
            <a:normAutofit/>
          </a:bodyPr>
          <a:lstStyle>
            <a:lvl1pPr indent="-361950" lvl="0" marL="457200" marR="0" rtl="0" algn="l">
              <a:lnSpc>
                <a:spcPct val="90000"/>
              </a:lnSpc>
              <a:spcBef>
                <a:spcPts val="800"/>
              </a:spcBef>
              <a:spcAft>
                <a:spcPts val="0"/>
              </a:spcAft>
              <a:buClr>
                <a:schemeClr val="dk1"/>
              </a:buClr>
              <a:buSzPts val="2100"/>
              <a:buFont typeface="Arial"/>
              <a:buChar char="•"/>
              <a:defRPr/>
            </a:lvl1pPr>
            <a:lvl2pPr indent="-342900" lvl="1" marL="914400" rtl="0" algn="l">
              <a:lnSpc>
                <a:spcPct val="90000"/>
              </a:lnSpc>
              <a:spcBef>
                <a:spcPts val="500"/>
              </a:spcBef>
              <a:spcAft>
                <a:spcPts val="0"/>
              </a:spcAft>
              <a:buClr>
                <a:schemeClr val="dk1"/>
              </a:buClr>
              <a:buSzPts val="1800"/>
              <a:buChar char="○"/>
              <a:defRPr/>
            </a:lvl2pPr>
            <a:lvl3pPr indent="-323850" lvl="2" marL="1371600" rtl="0" algn="l">
              <a:lnSpc>
                <a:spcPct val="90000"/>
              </a:lnSpc>
              <a:spcBef>
                <a:spcPts val="500"/>
              </a:spcBef>
              <a:spcAft>
                <a:spcPts val="0"/>
              </a:spcAft>
              <a:buClr>
                <a:schemeClr val="dk1"/>
              </a:buClr>
              <a:buSzPts val="1500"/>
              <a:buChar char="■"/>
              <a:defRPr/>
            </a:lvl3pPr>
            <a:lvl4pPr indent="-317500" lvl="3" marL="1828800" rtl="0" algn="l">
              <a:lnSpc>
                <a:spcPct val="90000"/>
              </a:lnSpc>
              <a:spcBef>
                <a:spcPts val="500"/>
              </a:spcBef>
              <a:spcAft>
                <a:spcPts val="0"/>
              </a:spcAft>
              <a:buClr>
                <a:schemeClr val="dk1"/>
              </a:buClr>
              <a:buSzPts val="1400"/>
              <a:buChar char="●"/>
              <a:defRPr/>
            </a:lvl4pPr>
            <a:lvl5pPr indent="-317500" lvl="4" marL="2286000" rtl="0" algn="l">
              <a:lnSpc>
                <a:spcPct val="90000"/>
              </a:lnSpc>
              <a:spcBef>
                <a:spcPts val="500"/>
              </a:spcBef>
              <a:spcAft>
                <a:spcPts val="0"/>
              </a:spcAft>
              <a:buClr>
                <a:schemeClr val="dk1"/>
              </a:buClr>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pic>
        <p:nvPicPr>
          <p:cNvPr descr="A close up of a sign&#10;&#10;Description automatically generated" id="63" name="Google Shape;63;p15"/>
          <p:cNvPicPr preferRelativeResize="0"/>
          <p:nvPr/>
        </p:nvPicPr>
        <p:blipFill rotWithShape="1">
          <a:blip r:embed="rId2">
            <a:alphaModFix/>
          </a:blip>
          <a:srcRect b="0" l="0" r="0" t="0"/>
          <a:stretch/>
        </p:blipFill>
        <p:spPr>
          <a:xfrm>
            <a:off x="157834" y="4618454"/>
            <a:ext cx="1257409" cy="396399"/>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and Content (updated)">
  <p:cSld name="5_Title and Content (updated)">
    <p:spTree>
      <p:nvGrpSpPr>
        <p:cNvPr id="64" name="Shape 64"/>
        <p:cNvGrpSpPr/>
        <p:nvPr/>
      </p:nvGrpSpPr>
      <p:grpSpPr>
        <a:xfrm>
          <a:off x="0" y="0"/>
          <a:ext cx="0" cy="0"/>
          <a:chOff x="0" y="0"/>
          <a:chExt cx="0" cy="0"/>
        </a:xfrm>
      </p:grpSpPr>
      <p:sp>
        <p:nvSpPr>
          <p:cNvPr id="65" name="Google Shape;65;p16"/>
          <p:cNvSpPr txBox="1"/>
          <p:nvPr>
            <p:ph type="title"/>
          </p:nvPr>
        </p:nvSpPr>
        <p:spPr>
          <a:xfrm>
            <a:off x="628650" y="170544"/>
            <a:ext cx="7886700" cy="520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accent1"/>
              </a:buClr>
              <a:buSzPts val="3300"/>
              <a:buFont typeface="Century Gothic"/>
              <a:buNone/>
              <a:defRPr>
                <a:solidFill>
                  <a:schemeClr val="accen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6" name="Google Shape;66;p16"/>
          <p:cNvSpPr txBox="1"/>
          <p:nvPr/>
        </p:nvSpPr>
        <p:spPr>
          <a:xfrm>
            <a:off x="8229600" y="4723689"/>
            <a:ext cx="615300" cy="284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56838"/>
              </a:buClr>
              <a:buSzPts val="1400"/>
              <a:buFont typeface="Century Gothic"/>
              <a:buNone/>
            </a:pPr>
            <a:fld id="{00000000-1234-1234-1234-123412341234}" type="slidenum">
              <a:rPr b="0" i="0" lang="en" sz="1400" u="none" cap="none" strike="noStrike">
                <a:solidFill>
                  <a:srgbClr val="056838"/>
                </a:solidFill>
                <a:latin typeface="Century Gothic"/>
                <a:ea typeface="Century Gothic"/>
                <a:cs typeface="Century Gothic"/>
                <a:sym typeface="Century Gothic"/>
              </a:rPr>
              <a:t>‹#›</a:t>
            </a:fld>
            <a:endParaRPr b="0" i="0" sz="1400" u="none" cap="none" strike="noStrike">
              <a:solidFill>
                <a:srgbClr val="056838"/>
              </a:solidFill>
              <a:latin typeface="Century Gothic"/>
              <a:ea typeface="Century Gothic"/>
              <a:cs typeface="Century Gothic"/>
              <a:sym typeface="Century Gothic"/>
            </a:endParaRPr>
          </a:p>
        </p:txBody>
      </p:sp>
      <p:sp>
        <p:nvSpPr>
          <p:cNvPr id="67" name="Google Shape;67;p16"/>
          <p:cNvSpPr txBox="1"/>
          <p:nvPr>
            <p:ph idx="1" type="body"/>
          </p:nvPr>
        </p:nvSpPr>
        <p:spPr>
          <a:xfrm>
            <a:off x="628651" y="915904"/>
            <a:ext cx="7797000" cy="3716700"/>
          </a:xfrm>
          <a:prstGeom prst="rect">
            <a:avLst/>
          </a:prstGeom>
          <a:noFill/>
          <a:ln>
            <a:noFill/>
          </a:ln>
        </p:spPr>
        <p:txBody>
          <a:bodyPr anchorCtr="0" anchor="t" bIns="34275" lIns="68575" spcFirstLastPara="1" rIns="68575" wrap="square" tIns="34275">
            <a:normAutofit/>
          </a:bodyPr>
          <a:lstStyle>
            <a:lvl1pPr indent="-361950" lvl="0" marL="457200" marR="0" rtl="0" algn="l">
              <a:lnSpc>
                <a:spcPct val="90000"/>
              </a:lnSpc>
              <a:spcBef>
                <a:spcPts val="800"/>
              </a:spcBef>
              <a:spcAft>
                <a:spcPts val="0"/>
              </a:spcAft>
              <a:buClr>
                <a:schemeClr val="dk1"/>
              </a:buClr>
              <a:buSzPts val="2100"/>
              <a:buFont typeface="Arial"/>
              <a:buChar char="•"/>
              <a:defRPr/>
            </a:lvl1pPr>
            <a:lvl2pPr indent="-342900" lvl="1" marL="914400" rtl="0" algn="l">
              <a:lnSpc>
                <a:spcPct val="90000"/>
              </a:lnSpc>
              <a:spcBef>
                <a:spcPts val="500"/>
              </a:spcBef>
              <a:spcAft>
                <a:spcPts val="0"/>
              </a:spcAft>
              <a:buClr>
                <a:schemeClr val="dk1"/>
              </a:buClr>
              <a:buSzPts val="1800"/>
              <a:buChar char="○"/>
              <a:defRPr/>
            </a:lvl2pPr>
            <a:lvl3pPr indent="-323850" lvl="2" marL="1371600" rtl="0" algn="l">
              <a:lnSpc>
                <a:spcPct val="90000"/>
              </a:lnSpc>
              <a:spcBef>
                <a:spcPts val="500"/>
              </a:spcBef>
              <a:spcAft>
                <a:spcPts val="0"/>
              </a:spcAft>
              <a:buClr>
                <a:schemeClr val="dk1"/>
              </a:buClr>
              <a:buSzPts val="1500"/>
              <a:buChar char="■"/>
              <a:defRPr/>
            </a:lvl3pPr>
            <a:lvl4pPr indent="-317500" lvl="3" marL="1828800" rtl="0" algn="l">
              <a:lnSpc>
                <a:spcPct val="90000"/>
              </a:lnSpc>
              <a:spcBef>
                <a:spcPts val="500"/>
              </a:spcBef>
              <a:spcAft>
                <a:spcPts val="0"/>
              </a:spcAft>
              <a:buClr>
                <a:schemeClr val="dk1"/>
              </a:buClr>
              <a:buSzPts val="1400"/>
              <a:buChar char="●"/>
              <a:defRPr/>
            </a:lvl4pPr>
            <a:lvl5pPr indent="-317500" lvl="4" marL="2286000" rtl="0" algn="l">
              <a:lnSpc>
                <a:spcPct val="90000"/>
              </a:lnSpc>
              <a:spcBef>
                <a:spcPts val="500"/>
              </a:spcBef>
              <a:spcAft>
                <a:spcPts val="0"/>
              </a:spcAft>
              <a:buClr>
                <a:schemeClr val="dk1"/>
              </a:buClr>
              <a:buSzPts val="1400"/>
              <a:buChar char="○"/>
              <a:defRPr/>
            </a:lvl5pPr>
            <a:lvl6pPr indent="-317500" lvl="5" marL="2743200" rtl="0" algn="l">
              <a:lnSpc>
                <a:spcPct val="90000"/>
              </a:lnSpc>
              <a:spcBef>
                <a:spcPts val="5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pic>
        <p:nvPicPr>
          <p:cNvPr descr="A close up of a sign&#10;&#10;Description automatically generated" id="68" name="Google Shape;68;p16"/>
          <p:cNvPicPr preferRelativeResize="0"/>
          <p:nvPr/>
        </p:nvPicPr>
        <p:blipFill rotWithShape="1">
          <a:blip r:embed="rId2">
            <a:alphaModFix/>
          </a:blip>
          <a:srcRect b="0" l="0" r="0" t="0"/>
          <a:stretch/>
        </p:blipFill>
        <p:spPr>
          <a:xfrm>
            <a:off x="157834" y="4618454"/>
            <a:ext cx="1257409" cy="396399"/>
          </a:xfrm>
          <a:prstGeom prst="rect">
            <a:avLst/>
          </a:prstGeom>
          <a:noFill/>
          <a:ln>
            <a:noFill/>
          </a:ln>
        </p:spPr>
      </p:pic>
      <p:sp>
        <p:nvSpPr>
          <p:cNvPr id="69" name="Google Shape;69;p16"/>
          <p:cNvSpPr/>
          <p:nvPr/>
        </p:nvSpPr>
        <p:spPr>
          <a:xfrm>
            <a:off x="628650" y="640423"/>
            <a:ext cx="2332500" cy="50400"/>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chemeClr val="lt1"/>
              </a:buClr>
              <a:buSzPts val="1400"/>
              <a:buFont typeface="Century Gothic"/>
              <a:buNone/>
            </a:pPr>
            <a:r>
              <a:t/>
            </a:r>
            <a:endParaRPr b="0" i="0" sz="1400" u="none" cap="none" strike="noStrike">
              <a:solidFill>
                <a:srgbClr val="FFFFFF"/>
              </a:solidFill>
              <a:latin typeface="Century Gothic"/>
              <a:ea typeface="Century Gothic"/>
              <a:cs typeface="Century Gothic"/>
              <a:sym typeface="Century Gothic"/>
            </a:endParaRPr>
          </a:p>
        </p:txBody>
      </p:sp>
      <p:sp>
        <p:nvSpPr>
          <p:cNvPr id="70" name="Google Shape;70;p16"/>
          <p:cNvSpPr/>
          <p:nvPr/>
        </p:nvSpPr>
        <p:spPr>
          <a:xfrm>
            <a:off x="1478380" y="4860608"/>
            <a:ext cx="6828300" cy="49500"/>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chemeClr val="lt1"/>
              </a:buClr>
              <a:buSzPts val="1400"/>
              <a:buFont typeface="Century Gothic"/>
              <a:buNone/>
            </a:pPr>
            <a:r>
              <a:t/>
            </a:r>
            <a:endParaRPr b="0" i="0" sz="1400" u="none" cap="none" strike="noStrike">
              <a:solidFill>
                <a:srgbClr val="FFFFFF"/>
              </a:solidFill>
              <a:latin typeface="Century Gothic"/>
              <a:ea typeface="Century Gothic"/>
              <a:cs typeface="Century Gothic"/>
              <a:sym typeface="Century Gothic"/>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41.jpg"/><Relationship Id="rId4" Type="http://schemas.openxmlformats.org/officeDocument/2006/relationships/image" Target="../media/image1.png"/><Relationship Id="rId5"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13.jpg"/><Relationship Id="rId4" Type="http://schemas.openxmlformats.org/officeDocument/2006/relationships/image" Target="../media/image14.png"/><Relationship Id="rId5" Type="http://schemas.openxmlformats.org/officeDocument/2006/relationships/image" Target="../media/image7.jpg"/><Relationship Id="rId6" Type="http://schemas.openxmlformats.org/officeDocument/2006/relationships/image" Target="../media/image8.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21.png"/><Relationship Id="rId4" Type="http://schemas.openxmlformats.org/officeDocument/2006/relationships/image" Target="../media/image10.png"/><Relationship Id="rId5" Type="http://schemas.openxmlformats.org/officeDocument/2006/relationships/image" Target="../media/image14.png"/><Relationship Id="rId6" Type="http://schemas.openxmlformats.org/officeDocument/2006/relationships/image" Target="../media/image7.jpg"/><Relationship Id="rId7" Type="http://schemas.openxmlformats.org/officeDocument/2006/relationships/image" Target="../media/image8.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27.png"/><Relationship Id="rId4" Type="http://schemas.openxmlformats.org/officeDocument/2006/relationships/image" Target="../media/image5.png"/><Relationship Id="rId5" Type="http://schemas.openxmlformats.org/officeDocument/2006/relationships/image" Target="../media/image16.png"/><Relationship Id="rId6"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43.png"/><Relationship Id="rId5" Type="http://schemas.openxmlformats.org/officeDocument/2006/relationships/image" Target="../media/image6.png"/></Relationships>
</file>

<file path=ppt/slides/_rels/slide6.xml.rels><?xml version="1.0" encoding="UTF-8" standalone="yes"?><Relationships xmlns="http://schemas.openxmlformats.org/package/2006/relationships"><Relationship Id="rId11" Type="http://schemas.openxmlformats.org/officeDocument/2006/relationships/image" Target="../media/image26.png"/><Relationship Id="rId10" Type="http://schemas.openxmlformats.org/officeDocument/2006/relationships/image" Target="../media/image25.png"/><Relationship Id="rId13" Type="http://schemas.openxmlformats.org/officeDocument/2006/relationships/image" Target="../media/image17.png"/><Relationship Id="rId12" Type="http://schemas.openxmlformats.org/officeDocument/2006/relationships/image" Target="../media/image24.png"/><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14.png"/><Relationship Id="rId4" Type="http://schemas.openxmlformats.org/officeDocument/2006/relationships/image" Target="../media/image7.jpg"/><Relationship Id="rId9" Type="http://schemas.openxmlformats.org/officeDocument/2006/relationships/image" Target="../media/image22.png"/><Relationship Id="rId15" Type="http://schemas.openxmlformats.org/officeDocument/2006/relationships/image" Target="../media/image20.png"/><Relationship Id="rId14" Type="http://schemas.openxmlformats.org/officeDocument/2006/relationships/image" Target="../media/image30.png"/><Relationship Id="rId16" Type="http://schemas.openxmlformats.org/officeDocument/2006/relationships/image" Target="../media/image23.png"/><Relationship Id="rId5" Type="http://schemas.openxmlformats.org/officeDocument/2006/relationships/image" Target="../media/image29.png"/><Relationship Id="rId6" Type="http://schemas.openxmlformats.org/officeDocument/2006/relationships/image" Target="../media/image28.png"/><Relationship Id="rId7" Type="http://schemas.openxmlformats.org/officeDocument/2006/relationships/image" Target="../media/image34.png"/><Relationship Id="rId8" Type="http://schemas.openxmlformats.org/officeDocument/2006/relationships/image" Target="../media/image1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33.png"/><Relationship Id="rId4" Type="http://schemas.openxmlformats.org/officeDocument/2006/relationships/image" Target="../media/image32.png"/><Relationship Id="rId5" Type="http://schemas.openxmlformats.org/officeDocument/2006/relationships/image" Target="../media/image37.png"/><Relationship Id="rId6" Type="http://schemas.openxmlformats.org/officeDocument/2006/relationships/image" Target="../media/image39.png"/><Relationship Id="rId7" Type="http://schemas.openxmlformats.org/officeDocument/2006/relationships/image" Target="../media/image4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41.jpg"/><Relationship Id="rId4" Type="http://schemas.openxmlformats.org/officeDocument/2006/relationships/image" Target="../media/image1.png"/><Relationship Id="rId5"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5" name="Shape 75"/>
        <p:cNvGrpSpPr/>
        <p:nvPr/>
      </p:nvGrpSpPr>
      <p:grpSpPr>
        <a:xfrm>
          <a:off x="0" y="0"/>
          <a:ext cx="0" cy="0"/>
          <a:chOff x="0" y="0"/>
          <a:chExt cx="0" cy="0"/>
        </a:xfrm>
      </p:grpSpPr>
      <p:sp>
        <p:nvSpPr>
          <p:cNvPr id="76" name="Google Shape;76;p17"/>
          <p:cNvSpPr/>
          <p:nvPr/>
        </p:nvSpPr>
        <p:spPr>
          <a:xfrm>
            <a:off x="1143" y="0"/>
            <a:ext cx="9141900" cy="514350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entury Gothic"/>
              <a:ea typeface="Century Gothic"/>
              <a:cs typeface="Century Gothic"/>
              <a:sym typeface="Century Gothic"/>
            </a:endParaRPr>
          </a:p>
        </p:txBody>
      </p:sp>
      <p:pic>
        <p:nvPicPr>
          <p:cNvPr descr="A picture containing tree, outdoor&#10;&#10;Description automatically generated" id="77" name="Google Shape;77;p17"/>
          <p:cNvPicPr preferRelativeResize="0"/>
          <p:nvPr/>
        </p:nvPicPr>
        <p:blipFill rotWithShape="1">
          <a:blip r:embed="rId3">
            <a:alphaModFix/>
          </a:blip>
          <a:srcRect b="4650" l="0" r="0" t="11096"/>
          <a:stretch/>
        </p:blipFill>
        <p:spPr>
          <a:xfrm>
            <a:off x="15" y="962"/>
            <a:ext cx="9143987" cy="5142541"/>
          </a:xfrm>
          <a:prstGeom prst="rect">
            <a:avLst/>
          </a:prstGeom>
          <a:noFill/>
          <a:ln>
            <a:noFill/>
          </a:ln>
        </p:spPr>
      </p:pic>
      <p:pic>
        <p:nvPicPr>
          <p:cNvPr descr="Shape&#10;&#10;Description automatically generated with medium confidence" id="78" name="Google Shape;78;p17"/>
          <p:cNvPicPr preferRelativeResize="0"/>
          <p:nvPr/>
        </p:nvPicPr>
        <p:blipFill rotWithShape="1">
          <a:blip r:embed="rId4">
            <a:alphaModFix amt="97000"/>
          </a:blip>
          <a:srcRect b="0" l="0" r="0" t="0"/>
          <a:stretch/>
        </p:blipFill>
        <p:spPr>
          <a:xfrm>
            <a:off x="-150876" y="-53749"/>
            <a:ext cx="9450327" cy="5250998"/>
          </a:xfrm>
          <a:prstGeom prst="rect">
            <a:avLst/>
          </a:prstGeom>
          <a:noFill/>
          <a:ln>
            <a:noFill/>
          </a:ln>
        </p:spPr>
      </p:pic>
      <p:pic>
        <p:nvPicPr>
          <p:cNvPr descr="Logo, company name&#10;&#10;Description automatically generated" id="79" name="Google Shape;79;p17"/>
          <p:cNvPicPr preferRelativeResize="0"/>
          <p:nvPr/>
        </p:nvPicPr>
        <p:blipFill rotWithShape="1">
          <a:blip r:embed="rId5">
            <a:alphaModFix/>
          </a:blip>
          <a:srcRect b="0" l="0" r="0" t="0"/>
          <a:stretch/>
        </p:blipFill>
        <p:spPr>
          <a:xfrm>
            <a:off x="1278378" y="2571750"/>
            <a:ext cx="3831643" cy="1211716"/>
          </a:xfrm>
          <a:prstGeom prst="rect">
            <a:avLst/>
          </a:prstGeom>
          <a:noFill/>
          <a:ln>
            <a:noFill/>
          </a:ln>
        </p:spPr>
      </p:pic>
      <p:cxnSp>
        <p:nvCxnSpPr>
          <p:cNvPr id="80" name="Google Shape;80;p17"/>
          <p:cNvCxnSpPr/>
          <p:nvPr/>
        </p:nvCxnSpPr>
        <p:spPr>
          <a:xfrm>
            <a:off x="1992737" y="3944823"/>
            <a:ext cx="2865600" cy="0"/>
          </a:xfrm>
          <a:prstGeom prst="straightConnector1">
            <a:avLst/>
          </a:prstGeom>
          <a:noFill/>
          <a:ln cap="flat" cmpd="sng" w="38100">
            <a:solidFill>
              <a:schemeClr val="accent3"/>
            </a:solidFill>
            <a:prstDash val="solid"/>
            <a:miter lim="800000"/>
            <a:headEnd len="sm" w="sm" type="none"/>
            <a:tailEnd len="sm" w="sm" type="none"/>
          </a:ln>
        </p:spPr>
      </p:cxnSp>
      <p:sp>
        <p:nvSpPr>
          <p:cNvPr id="81" name="Google Shape;81;p17"/>
          <p:cNvSpPr txBox="1"/>
          <p:nvPr>
            <p:ph type="title"/>
          </p:nvPr>
        </p:nvSpPr>
        <p:spPr>
          <a:xfrm>
            <a:off x="352409" y="4064284"/>
            <a:ext cx="8223600" cy="475200"/>
          </a:xfrm>
          <a:prstGeom prst="rect">
            <a:avLst/>
          </a:prstGeom>
          <a:noFill/>
          <a:ln>
            <a:noFill/>
          </a:ln>
        </p:spPr>
        <p:txBody>
          <a:bodyPr anchorCtr="0" anchor="ctr" bIns="34275" lIns="68575" spcFirstLastPara="1" rIns="68575" wrap="square" tIns="34275">
            <a:noAutofit/>
          </a:bodyPr>
          <a:lstStyle/>
          <a:p>
            <a:pPr indent="0" lvl="0" marL="0" rtl="0" algn="ctr">
              <a:lnSpc>
                <a:spcPct val="90000"/>
              </a:lnSpc>
              <a:spcBef>
                <a:spcPts val="0"/>
              </a:spcBef>
              <a:spcAft>
                <a:spcPts val="0"/>
              </a:spcAft>
              <a:buClr>
                <a:schemeClr val="lt1"/>
              </a:buClr>
              <a:buSzPts val="2100"/>
              <a:buFont typeface="Century Gothic"/>
              <a:buNone/>
            </a:pPr>
            <a:r>
              <a:rPr lang="en" sz="2100">
                <a:solidFill>
                  <a:schemeClr val="lt1"/>
                </a:solidFill>
              </a:rPr>
              <a:t>WEDA: Sustainable Ag &amp; Innovative Resource Management</a:t>
            </a:r>
            <a:endParaRPr sz="2100"/>
          </a:p>
        </p:txBody>
      </p:sp>
      <p:sp>
        <p:nvSpPr>
          <p:cNvPr id="82" name="Google Shape;82;p17"/>
          <p:cNvSpPr txBox="1"/>
          <p:nvPr/>
        </p:nvSpPr>
        <p:spPr>
          <a:xfrm>
            <a:off x="1311753" y="4511333"/>
            <a:ext cx="4227600" cy="475200"/>
          </a:xfrm>
          <a:prstGeom prst="rect">
            <a:avLst/>
          </a:prstGeom>
          <a:noFill/>
          <a:ln>
            <a:noFill/>
          </a:ln>
        </p:spPr>
        <p:txBody>
          <a:bodyPr anchorCtr="0" anchor="ctr" bIns="34275" lIns="68575" spcFirstLastPara="1" rIns="68575" wrap="square" tIns="34275">
            <a:noAutofit/>
          </a:bodyPr>
          <a:lstStyle/>
          <a:p>
            <a:pPr indent="0" lvl="0" marL="0" marR="0" rtl="0" algn="ctr">
              <a:lnSpc>
                <a:spcPct val="90000"/>
              </a:lnSpc>
              <a:spcBef>
                <a:spcPts val="0"/>
              </a:spcBef>
              <a:spcAft>
                <a:spcPts val="0"/>
              </a:spcAft>
              <a:buClr>
                <a:schemeClr val="lt1"/>
              </a:buClr>
              <a:buSzPts val="1500"/>
              <a:buFont typeface="Century Gothic"/>
              <a:buNone/>
            </a:pPr>
            <a:r>
              <a:rPr b="0" i="0" lang="en" sz="1500" u="none" cap="none" strike="noStrike">
                <a:solidFill>
                  <a:schemeClr val="lt1"/>
                </a:solidFill>
                <a:latin typeface="Century Gothic"/>
                <a:ea typeface="Century Gothic"/>
                <a:cs typeface="Century Gothic"/>
                <a:sym typeface="Century Gothic"/>
              </a:rPr>
              <a:t>Steve Mantle, Founder &amp; CEO</a:t>
            </a:r>
            <a:endParaRPr sz="1100"/>
          </a:p>
          <a:p>
            <a:pPr indent="0" lvl="0" marL="0" marR="0" rtl="0" algn="ctr">
              <a:lnSpc>
                <a:spcPct val="90000"/>
              </a:lnSpc>
              <a:spcBef>
                <a:spcPts val="0"/>
              </a:spcBef>
              <a:spcAft>
                <a:spcPts val="0"/>
              </a:spcAft>
              <a:buClr>
                <a:schemeClr val="lt1"/>
              </a:buClr>
              <a:buSzPts val="1500"/>
              <a:buFont typeface="Century Gothic"/>
              <a:buNone/>
            </a:pPr>
            <a:r>
              <a:rPr b="0" i="0" lang="en" sz="1500" u="none" cap="none" strike="noStrike">
                <a:solidFill>
                  <a:schemeClr val="lt1"/>
                </a:solidFill>
                <a:latin typeface="Century Gothic"/>
                <a:ea typeface="Century Gothic"/>
                <a:cs typeface="Century Gothic"/>
                <a:sym typeface="Century Gothic"/>
              </a:rPr>
              <a:t>Steve@innovate.ag / 509-473-0252 </a:t>
            </a:r>
            <a:endParaRPr sz="1100"/>
          </a:p>
        </p:txBody>
      </p:sp>
      <p:sp>
        <p:nvSpPr>
          <p:cNvPr id="83" name="Google Shape;83;p17"/>
          <p:cNvSpPr/>
          <p:nvPr/>
        </p:nvSpPr>
        <p:spPr>
          <a:xfrm>
            <a:off x="7292827" y="193978"/>
            <a:ext cx="1634400" cy="382500"/>
          </a:xfrm>
          <a:prstGeom prst="rect">
            <a:avLst/>
          </a:prstGeom>
          <a:noFill/>
          <a:ln cap="flat" cmpd="sng" w="28575">
            <a:solidFill>
              <a:schemeClr val="lt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entury Gothic"/>
              <a:ea typeface="Century Gothic"/>
              <a:cs typeface="Century Gothic"/>
              <a:sym typeface="Century Gothic"/>
            </a:endParaRPr>
          </a:p>
        </p:txBody>
      </p:sp>
      <p:sp>
        <p:nvSpPr>
          <p:cNvPr id="84" name="Google Shape;84;p17"/>
          <p:cNvSpPr txBox="1"/>
          <p:nvPr/>
        </p:nvSpPr>
        <p:spPr>
          <a:xfrm>
            <a:off x="7298872" y="235219"/>
            <a:ext cx="1614900" cy="3000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0" i="0" lang="en" sz="1500" u="none" cap="none" strike="noStrike">
                <a:solidFill>
                  <a:schemeClr val="lt1"/>
                </a:solidFill>
                <a:latin typeface="Century Gothic"/>
                <a:ea typeface="Century Gothic"/>
                <a:cs typeface="Century Gothic"/>
                <a:sym typeface="Century Gothic"/>
              </a:rPr>
              <a:t>Sustainability </a:t>
            </a:r>
            <a:endParaRPr sz="1100"/>
          </a:p>
        </p:txBody>
      </p:sp>
      <p:sp>
        <p:nvSpPr>
          <p:cNvPr id="85" name="Google Shape;85;p17"/>
          <p:cNvSpPr txBox="1"/>
          <p:nvPr/>
        </p:nvSpPr>
        <p:spPr>
          <a:xfrm>
            <a:off x="7715250" y="739148"/>
            <a:ext cx="1213200" cy="3000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0" i="0" lang="en" sz="1500" u="none" cap="none" strike="noStrike">
                <a:solidFill>
                  <a:schemeClr val="lt1"/>
                </a:solidFill>
                <a:latin typeface="Century Gothic"/>
                <a:ea typeface="Century Gothic"/>
                <a:cs typeface="Century Gothic"/>
                <a:sym typeface="Century Gothic"/>
              </a:rPr>
              <a:t>Ag Tech</a:t>
            </a:r>
            <a:endParaRPr sz="1100"/>
          </a:p>
        </p:txBody>
      </p:sp>
      <p:sp>
        <p:nvSpPr>
          <p:cNvPr id="86" name="Google Shape;86;p17"/>
          <p:cNvSpPr txBox="1"/>
          <p:nvPr/>
        </p:nvSpPr>
        <p:spPr>
          <a:xfrm>
            <a:off x="7573196" y="1243078"/>
            <a:ext cx="1360200" cy="3000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0" i="0" lang="en" sz="1500" u="none" cap="none" strike="noStrike">
                <a:solidFill>
                  <a:schemeClr val="lt1"/>
                </a:solidFill>
                <a:latin typeface="Century Gothic"/>
                <a:ea typeface="Century Gothic"/>
                <a:cs typeface="Century Gothic"/>
                <a:sym typeface="Century Gothic"/>
              </a:rPr>
              <a:t>Data</a:t>
            </a:r>
            <a:endParaRPr sz="1100"/>
          </a:p>
        </p:txBody>
      </p:sp>
      <p:sp>
        <p:nvSpPr>
          <p:cNvPr id="87" name="Google Shape;87;p17"/>
          <p:cNvSpPr txBox="1"/>
          <p:nvPr/>
        </p:nvSpPr>
        <p:spPr>
          <a:xfrm>
            <a:off x="7568293" y="1755927"/>
            <a:ext cx="1365000" cy="3000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0" i="0" lang="en" sz="1500" u="none" cap="none" strike="noStrike">
                <a:solidFill>
                  <a:schemeClr val="lt1"/>
                </a:solidFill>
                <a:latin typeface="Century Gothic"/>
                <a:ea typeface="Century Gothic"/>
                <a:cs typeface="Century Gothic"/>
                <a:sym typeface="Century Gothic"/>
              </a:rPr>
              <a:t>Innovation</a:t>
            </a:r>
            <a:endParaRPr sz="1100"/>
          </a:p>
        </p:txBody>
      </p:sp>
      <p:sp>
        <p:nvSpPr>
          <p:cNvPr id="88" name="Google Shape;88;p17"/>
          <p:cNvSpPr/>
          <p:nvPr/>
        </p:nvSpPr>
        <p:spPr>
          <a:xfrm>
            <a:off x="7573196" y="697907"/>
            <a:ext cx="1360200" cy="382500"/>
          </a:xfrm>
          <a:prstGeom prst="rect">
            <a:avLst/>
          </a:prstGeom>
          <a:noFill/>
          <a:ln cap="flat" cmpd="sng" w="28575">
            <a:solidFill>
              <a:schemeClr val="lt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entury Gothic"/>
              <a:ea typeface="Century Gothic"/>
              <a:cs typeface="Century Gothic"/>
              <a:sym typeface="Century Gothic"/>
            </a:endParaRPr>
          </a:p>
        </p:txBody>
      </p:sp>
      <p:sp>
        <p:nvSpPr>
          <p:cNvPr id="89" name="Google Shape;89;p17"/>
          <p:cNvSpPr/>
          <p:nvPr/>
        </p:nvSpPr>
        <p:spPr>
          <a:xfrm>
            <a:off x="7568293" y="1201837"/>
            <a:ext cx="1360200" cy="382500"/>
          </a:xfrm>
          <a:prstGeom prst="rect">
            <a:avLst/>
          </a:prstGeom>
          <a:noFill/>
          <a:ln cap="flat" cmpd="sng" w="28575">
            <a:solidFill>
              <a:schemeClr val="lt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entury Gothic"/>
              <a:ea typeface="Century Gothic"/>
              <a:cs typeface="Century Gothic"/>
              <a:sym typeface="Century Gothic"/>
            </a:endParaRPr>
          </a:p>
        </p:txBody>
      </p:sp>
      <p:sp>
        <p:nvSpPr>
          <p:cNvPr id="90" name="Google Shape;90;p17"/>
          <p:cNvSpPr/>
          <p:nvPr/>
        </p:nvSpPr>
        <p:spPr>
          <a:xfrm>
            <a:off x="7568293" y="1714685"/>
            <a:ext cx="1365000" cy="382500"/>
          </a:xfrm>
          <a:prstGeom prst="rect">
            <a:avLst/>
          </a:prstGeom>
          <a:noFill/>
          <a:ln cap="flat" cmpd="sng" w="28575">
            <a:solidFill>
              <a:schemeClr val="lt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entury Gothic"/>
              <a:ea typeface="Century Gothic"/>
              <a:cs typeface="Century Gothic"/>
              <a:sym typeface="Century Gothic"/>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pic>
        <p:nvPicPr>
          <p:cNvPr id="96" name="Google Shape;96;p18"/>
          <p:cNvPicPr preferRelativeResize="0"/>
          <p:nvPr>
            <p:ph idx="2" type="pic"/>
          </p:nvPr>
        </p:nvPicPr>
        <p:blipFill rotWithShape="1">
          <a:blip r:embed="rId3">
            <a:alphaModFix/>
          </a:blip>
          <a:srcRect b="0" l="10579" r="10587" t="0"/>
          <a:stretch/>
        </p:blipFill>
        <p:spPr>
          <a:xfrm>
            <a:off x="7053942" y="2453717"/>
            <a:ext cx="2006496" cy="2440597"/>
          </a:xfrm>
          <a:prstGeom prst="rect">
            <a:avLst/>
          </a:prstGeom>
          <a:noFill/>
          <a:ln>
            <a:noFill/>
          </a:ln>
        </p:spPr>
      </p:pic>
      <p:sp>
        <p:nvSpPr>
          <p:cNvPr id="97" name="Google Shape;97;p18"/>
          <p:cNvSpPr txBox="1"/>
          <p:nvPr/>
        </p:nvSpPr>
        <p:spPr>
          <a:xfrm>
            <a:off x="501604" y="1001379"/>
            <a:ext cx="6698100" cy="513900"/>
          </a:xfrm>
          <a:prstGeom prst="rect">
            <a:avLst/>
          </a:prstGeom>
          <a:noFill/>
          <a:ln>
            <a:noFill/>
          </a:ln>
        </p:spPr>
        <p:txBody>
          <a:bodyPr anchorCtr="0" anchor="t" bIns="34275" lIns="68575" spcFirstLastPara="1" rIns="68575" wrap="square" tIns="34275">
            <a:noAutofit/>
          </a:bodyPr>
          <a:lstStyle/>
          <a:p>
            <a:pPr indent="0" lvl="0" marL="0" marR="0" rtl="0" algn="l">
              <a:lnSpc>
                <a:spcPct val="90000"/>
              </a:lnSpc>
              <a:spcBef>
                <a:spcPts val="0"/>
              </a:spcBef>
              <a:spcAft>
                <a:spcPts val="0"/>
              </a:spcAft>
              <a:buClr>
                <a:srgbClr val="056838"/>
              </a:buClr>
              <a:buSzPts val="2700"/>
              <a:buFont typeface="Century Gothic"/>
              <a:buNone/>
            </a:pPr>
            <a:r>
              <a:rPr b="0" i="0" lang="en" sz="2700" u="none" cap="none" strike="noStrike">
                <a:solidFill>
                  <a:srgbClr val="056838"/>
                </a:solidFill>
                <a:latin typeface="Century Gothic"/>
                <a:ea typeface="Century Gothic"/>
                <a:cs typeface="Century Gothic"/>
                <a:sym typeface="Century Gothic"/>
              </a:rPr>
              <a:t>Growers Challenges</a:t>
            </a:r>
            <a:endParaRPr sz="1100"/>
          </a:p>
        </p:txBody>
      </p:sp>
      <p:sp>
        <p:nvSpPr>
          <p:cNvPr id="98" name="Google Shape;98;p18"/>
          <p:cNvSpPr txBox="1"/>
          <p:nvPr/>
        </p:nvSpPr>
        <p:spPr>
          <a:xfrm>
            <a:off x="636104" y="1693284"/>
            <a:ext cx="5262900" cy="28398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1200"/>
              <a:buFont typeface="Century Gothic"/>
              <a:buNone/>
            </a:pPr>
            <a:r>
              <a:rPr b="0" i="0" lang="en" sz="1200" u="none" cap="none" strike="noStrike">
                <a:solidFill>
                  <a:srgbClr val="000000"/>
                </a:solidFill>
                <a:latin typeface="Century Gothic"/>
                <a:ea typeface="Century Gothic"/>
                <a:cs typeface="Century Gothic"/>
                <a:sym typeface="Century Gothic"/>
              </a:rPr>
              <a:t>Growers need to </a:t>
            </a:r>
            <a:r>
              <a:rPr b="1" i="0" lang="en" sz="1200" u="none" cap="none" strike="noStrike">
                <a:solidFill>
                  <a:srgbClr val="056838"/>
                </a:solidFill>
                <a:latin typeface="Century Gothic"/>
                <a:ea typeface="Century Gothic"/>
                <a:cs typeface="Century Gothic"/>
                <a:sym typeface="Century Gothic"/>
              </a:rPr>
              <a:t>increase yields </a:t>
            </a:r>
            <a:r>
              <a:rPr b="0" i="0" lang="en" sz="1200" u="none" cap="none" strike="noStrike">
                <a:solidFill>
                  <a:srgbClr val="000000"/>
                </a:solidFill>
                <a:latin typeface="Century Gothic"/>
                <a:ea typeface="Century Gothic"/>
                <a:cs typeface="Century Gothic"/>
                <a:sym typeface="Century Gothic"/>
              </a:rPr>
              <a:t>– they want higher volumes and a better grade of crop.</a:t>
            </a:r>
            <a:br>
              <a:rPr b="0" i="0" lang="en" sz="1200" u="none" cap="none" strike="noStrike">
                <a:solidFill>
                  <a:srgbClr val="000000"/>
                </a:solidFill>
                <a:latin typeface="Century Gothic"/>
                <a:ea typeface="Century Gothic"/>
                <a:cs typeface="Century Gothic"/>
                <a:sym typeface="Century Gothic"/>
              </a:rPr>
            </a:br>
            <a:endParaRPr b="0" i="0" sz="1200" u="none" cap="none" strike="noStrike">
              <a:solidFill>
                <a:srgbClr val="000000"/>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chemeClr val="dk1"/>
              </a:buClr>
              <a:buSzPts val="1200"/>
              <a:buFont typeface="Century Gothic"/>
              <a:buNone/>
            </a:pPr>
            <a:r>
              <a:t/>
            </a:r>
            <a:endParaRPr b="0" i="0" sz="1200" u="none" cap="none" strike="noStrike">
              <a:solidFill>
                <a:srgbClr val="000000"/>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200"/>
              <a:buFont typeface="Century Gothic"/>
              <a:buNone/>
            </a:pPr>
            <a:r>
              <a:rPr b="0" i="0" lang="en" sz="1200" u="none" cap="none" strike="noStrike">
                <a:solidFill>
                  <a:srgbClr val="000000"/>
                </a:solidFill>
                <a:latin typeface="Century Gothic"/>
                <a:ea typeface="Century Gothic"/>
                <a:cs typeface="Century Gothic"/>
                <a:sym typeface="Century Gothic"/>
              </a:rPr>
              <a:t>But across their orchards and vineyards they see </a:t>
            </a:r>
            <a:r>
              <a:rPr b="1" i="0" lang="en" sz="1200" u="none" cap="none" strike="noStrike">
                <a:solidFill>
                  <a:srgbClr val="056838"/>
                </a:solidFill>
                <a:latin typeface="Century Gothic"/>
                <a:ea typeface="Century Gothic"/>
                <a:cs typeface="Century Gothic"/>
                <a:sym typeface="Century Gothic"/>
              </a:rPr>
              <a:t>variability </a:t>
            </a:r>
            <a:r>
              <a:rPr b="0" i="0" lang="en" sz="1200" u="none" cap="none" strike="noStrike">
                <a:solidFill>
                  <a:srgbClr val="000000"/>
                </a:solidFill>
                <a:latin typeface="Century Gothic"/>
                <a:ea typeface="Century Gothic"/>
                <a:cs typeface="Century Gothic"/>
                <a:sym typeface="Century Gothic"/>
              </a:rPr>
              <a:t>– there is a significant “</a:t>
            </a:r>
            <a:r>
              <a:rPr b="1" i="0" lang="en" sz="1200" u="none" cap="none" strike="noStrike">
                <a:solidFill>
                  <a:srgbClr val="056838"/>
                </a:solidFill>
                <a:latin typeface="Century Gothic"/>
                <a:ea typeface="Century Gothic"/>
                <a:cs typeface="Century Gothic"/>
                <a:sym typeface="Century Gothic"/>
              </a:rPr>
              <a:t>yield gap</a:t>
            </a:r>
            <a:r>
              <a:rPr b="0" i="0" lang="en" sz="1200" u="none" cap="none" strike="noStrike">
                <a:solidFill>
                  <a:srgbClr val="000000"/>
                </a:solidFill>
                <a:latin typeface="Century Gothic"/>
                <a:ea typeface="Century Gothic"/>
                <a:cs typeface="Century Gothic"/>
                <a:sym typeface="Century Gothic"/>
              </a:rPr>
              <a:t>” between the high and low performing blocks of crops.</a:t>
            </a:r>
            <a:br>
              <a:rPr b="0" i="0" lang="en" sz="1200" u="none" cap="none" strike="noStrike">
                <a:solidFill>
                  <a:srgbClr val="000000"/>
                </a:solidFill>
                <a:latin typeface="Century Gothic"/>
                <a:ea typeface="Century Gothic"/>
                <a:cs typeface="Century Gothic"/>
                <a:sym typeface="Century Gothic"/>
              </a:rPr>
            </a:br>
            <a:br>
              <a:rPr b="0" i="0" lang="en" sz="1200" u="none" cap="none" strike="noStrike">
                <a:solidFill>
                  <a:srgbClr val="000000"/>
                </a:solidFill>
                <a:latin typeface="Century Gothic"/>
                <a:ea typeface="Century Gothic"/>
                <a:cs typeface="Century Gothic"/>
                <a:sym typeface="Century Gothic"/>
              </a:rPr>
            </a:br>
            <a:endParaRPr b="1" i="0" sz="1200" u="none" cap="none" strike="noStrike">
              <a:solidFill>
                <a:srgbClr val="000000"/>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200"/>
              <a:buFont typeface="Century Gothic"/>
              <a:buNone/>
            </a:pPr>
            <a:r>
              <a:rPr b="0" i="0" lang="en" sz="1200" u="none" cap="none" strike="noStrike">
                <a:solidFill>
                  <a:srgbClr val="000000"/>
                </a:solidFill>
                <a:latin typeface="Century Gothic"/>
                <a:ea typeface="Century Gothic"/>
                <a:cs typeface="Century Gothic"/>
                <a:sym typeface="Century Gothic"/>
              </a:rPr>
              <a:t>Their lives are complicated by the effects of </a:t>
            </a:r>
            <a:r>
              <a:rPr b="1" i="0" lang="en" sz="1200" u="none" cap="none" strike="noStrike">
                <a:solidFill>
                  <a:srgbClr val="056838"/>
                </a:solidFill>
                <a:latin typeface="Century Gothic"/>
                <a:ea typeface="Century Gothic"/>
                <a:cs typeface="Century Gothic"/>
                <a:sym typeface="Century Gothic"/>
              </a:rPr>
              <a:t>climate change </a:t>
            </a:r>
            <a:r>
              <a:rPr b="0" i="0" lang="en" sz="1200" u="none" cap="none" strike="noStrike">
                <a:solidFill>
                  <a:srgbClr val="000000"/>
                </a:solidFill>
                <a:latin typeface="Century Gothic"/>
                <a:ea typeface="Century Gothic"/>
                <a:cs typeface="Century Gothic"/>
                <a:sym typeface="Century Gothic"/>
              </a:rPr>
              <a:t>and the imperative to plan for a more </a:t>
            </a:r>
            <a:r>
              <a:rPr b="1" i="0" lang="en" sz="1200" u="none" cap="none" strike="noStrike">
                <a:solidFill>
                  <a:srgbClr val="056838"/>
                </a:solidFill>
                <a:latin typeface="Century Gothic"/>
                <a:ea typeface="Century Gothic"/>
                <a:cs typeface="Century Gothic"/>
                <a:sym typeface="Century Gothic"/>
              </a:rPr>
              <a:t>sustainable future</a:t>
            </a:r>
            <a:r>
              <a:rPr b="0" i="0" lang="en" sz="1200" u="none" cap="none" strike="noStrike">
                <a:solidFill>
                  <a:srgbClr val="000000"/>
                </a:solidFill>
                <a:latin typeface="Century Gothic"/>
                <a:ea typeface="Century Gothic"/>
                <a:cs typeface="Century Gothic"/>
                <a:sym typeface="Century Gothic"/>
              </a:rPr>
              <a:t>.</a:t>
            </a:r>
            <a:br>
              <a:rPr b="0" i="0" lang="en" sz="1200" u="none" cap="none" strike="noStrike">
                <a:solidFill>
                  <a:srgbClr val="000000"/>
                </a:solidFill>
                <a:latin typeface="Century Gothic"/>
                <a:ea typeface="Century Gothic"/>
                <a:cs typeface="Century Gothic"/>
                <a:sym typeface="Century Gothic"/>
              </a:rPr>
            </a:br>
            <a:endParaRPr b="0" i="0" sz="1200" u="none" cap="none" strike="noStrike">
              <a:solidFill>
                <a:srgbClr val="000000"/>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chemeClr val="dk1"/>
              </a:buClr>
              <a:buSzPts val="1200"/>
              <a:buFont typeface="Century Gothic"/>
              <a:buNone/>
            </a:pPr>
            <a:r>
              <a:t/>
            </a:r>
            <a:endParaRPr b="0" i="0" sz="1200" u="none" cap="none" strike="noStrike">
              <a:solidFill>
                <a:srgbClr val="000000"/>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200"/>
              <a:buFont typeface="Century Gothic"/>
              <a:buNone/>
            </a:pPr>
            <a:r>
              <a:rPr b="0" i="0" lang="en" sz="1200" u="none" cap="none" strike="noStrike">
                <a:solidFill>
                  <a:srgbClr val="000000"/>
                </a:solidFill>
                <a:latin typeface="Century Gothic"/>
                <a:ea typeface="Century Gothic"/>
                <a:cs typeface="Century Gothic"/>
                <a:sym typeface="Century Gothic"/>
              </a:rPr>
              <a:t>And they </a:t>
            </a:r>
            <a:r>
              <a:rPr b="1" i="0" lang="en" sz="1200" u="none" cap="none" strike="noStrike">
                <a:solidFill>
                  <a:srgbClr val="056838"/>
                </a:solidFill>
                <a:latin typeface="Century Gothic"/>
                <a:ea typeface="Century Gothic"/>
                <a:cs typeface="Century Gothic"/>
                <a:sym typeface="Century Gothic"/>
              </a:rPr>
              <a:t>lack the tools and data to navigate </a:t>
            </a:r>
            <a:r>
              <a:rPr b="0" i="0" lang="en" sz="1200" u="none" cap="none" strike="noStrike">
                <a:solidFill>
                  <a:srgbClr val="000000"/>
                </a:solidFill>
                <a:latin typeface="Century Gothic"/>
                <a:ea typeface="Century Gothic"/>
                <a:cs typeface="Century Gothic"/>
                <a:sym typeface="Century Gothic"/>
              </a:rPr>
              <a:t>the complex set of inter-relations between nutrients, water, weather, and economy.</a:t>
            </a:r>
            <a:endParaRPr b="0" i="0" sz="1200" u="none" cap="none" strike="noStrike">
              <a:solidFill>
                <a:srgbClr val="000000"/>
              </a:solidFill>
              <a:latin typeface="Century Gothic"/>
              <a:ea typeface="Century Gothic"/>
              <a:cs typeface="Century Gothic"/>
              <a:sym typeface="Century Gothic"/>
            </a:endParaRPr>
          </a:p>
        </p:txBody>
      </p:sp>
      <p:grpSp>
        <p:nvGrpSpPr>
          <p:cNvPr id="99" name="Google Shape;99;p18"/>
          <p:cNvGrpSpPr/>
          <p:nvPr/>
        </p:nvGrpSpPr>
        <p:grpSpPr>
          <a:xfrm>
            <a:off x="501605" y="197123"/>
            <a:ext cx="3394387" cy="626295"/>
            <a:chOff x="669860" y="329261"/>
            <a:chExt cx="4525849" cy="835060"/>
          </a:xfrm>
        </p:grpSpPr>
        <p:pic>
          <p:nvPicPr>
            <p:cNvPr id="100" name="Google Shape;100;p18"/>
            <p:cNvPicPr preferRelativeResize="0"/>
            <p:nvPr/>
          </p:nvPicPr>
          <p:blipFill rotWithShape="1">
            <a:blip r:embed="rId4">
              <a:alphaModFix/>
            </a:blip>
            <a:srcRect b="0" l="0" r="24219" t="0"/>
            <a:stretch/>
          </p:blipFill>
          <p:spPr>
            <a:xfrm>
              <a:off x="669860" y="329261"/>
              <a:ext cx="2670856" cy="827834"/>
            </a:xfrm>
            <a:prstGeom prst="rect">
              <a:avLst/>
            </a:prstGeom>
            <a:noFill/>
            <a:ln>
              <a:noFill/>
            </a:ln>
          </p:spPr>
        </p:pic>
        <p:sp>
          <p:nvSpPr>
            <p:cNvPr id="101" name="Google Shape;101;p18"/>
            <p:cNvSpPr/>
            <p:nvPr/>
          </p:nvSpPr>
          <p:spPr>
            <a:xfrm>
              <a:off x="3382261" y="332251"/>
              <a:ext cx="831900" cy="831900"/>
            </a:xfrm>
            <a:prstGeom prst="ellipse">
              <a:avLst/>
            </a:prstGeom>
            <a:blipFill rotWithShape="1">
              <a:blip r:embed="rId5">
                <a:alphaModFix/>
              </a:blip>
              <a:stretch>
                <a:fillRect b="0" l="0" r="0" t="0"/>
              </a:stretch>
            </a:blip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chemeClr val="lt1"/>
                </a:buClr>
                <a:buSzPts val="1400"/>
                <a:buFont typeface="Century Gothic"/>
                <a:buNone/>
              </a:pPr>
              <a:r>
                <a:t/>
              </a:r>
              <a:endParaRPr b="0" i="0" sz="1400" u="none" cap="none" strike="noStrike">
                <a:solidFill>
                  <a:srgbClr val="FFFFFF"/>
                </a:solidFill>
                <a:latin typeface="Century Gothic"/>
                <a:ea typeface="Century Gothic"/>
                <a:cs typeface="Century Gothic"/>
                <a:sym typeface="Century Gothic"/>
              </a:endParaRPr>
            </a:p>
          </p:txBody>
        </p:sp>
        <p:sp>
          <p:nvSpPr>
            <p:cNvPr id="102" name="Google Shape;102;p18"/>
            <p:cNvSpPr/>
            <p:nvPr/>
          </p:nvSpPr>
          <p:spPr>
            <a:xfrm>
              <a:off x="4363809" y="332421"/>
              <a:ext cx="831900" cy="831900"/>
            </a:xfrm>
            <a:prstGeom prst="ellipse">
              <a:avLst/>
            </a:prstGeom>
            <a:blipFill rotWithShape="1">
              <a:blip r:embed="rId6">
                <a:alphaModFix/>
              </a:blip>
              <a:stretch>
                <a:fillRect b="0" l="0" r="0" t="0"/>
              </a:stretch>
            </a:blip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chemeClr val="lt1"/>
                </a:buClr>
                <a:buSzPts val="1400"/>
                <a:buFont typeface="Century Gothic"/>
                <a:buNone/>
              </a:pPr>
              <a:r>
                <a:t/>
              </a:r>
              <a:endParaRPr b="0" i="0" sz="1400" u="none" cap="none" strike="noStrike">
                <a:solidFill>
                  <a:srgbClr val="FFFFFF"/>
                </a:solidFill>
                <a:latin typeface="Century Gothic"/>
                <a:ea typeface="Century Gothic"/>
                <a:cs typeface="Century Gothic"/>
                <a:sym typeface="Century Gothic"/>
              </a:endParaRPr>
            </a:p>
          </p:txBody>
        </p:sp>
      </p:grpSp>
    </p:spTree>
  </p:cSld>
  <p:clrMapOvr>
    <a:masterClrMapping/>
  </p:clrMapOvr>
  <mc:AlternateContent>
    <mc:Choice Requires="p14">
      <p:transition p14:dur="100">
        <p:fade thruBlk="1"/>
      </p:transition>
    </mc:Choice>
    <mc:Fallback>
      <p:transition>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9"/>
          <p:cNvSpPr/>
          <p:nvPr/>
        </p:nvSpPr>
        <p:spPr>
          <a:xfrm>
            <a:off x="0" y="3712338"/>
            <a:ext cx="9144000" cy="1431300"/>
          </a:xfrm>
          <a:prstGeom prst="rect">
            <a:avLst/>
          </a:prstGeom>
          <a:gradFill>
            <a:gsLst>
              <a:gs pos="0">
                <a:srgbClr val="96B39E"/>
              </a:gs>
              <a:gs pos="50000">
                <a:srgbClr val="BFD0C4"/>
              </a:gs>
              <a:gs pos="100000">
                <a:srgbClr val="E0E7E2"/>
              </a:gs>
            </a:gsLst>
            <a:lin ang="2700006"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chemeClr val="lt1"/>
              </a:buClr>
              <a:buSzPts val="1400"/>
              <a:buFont typeface="Century Gothic"/>
              <a:buNone/>
            </a:pPr>
            <a:r>
              <a:t/>
            </a:r>
            <a:endParaRPr b="0" i="0" sz="1400" u="none" cap="none" strike="noStrike">
              <a:solidFill>
                <a:srgbClr val="FFFFFF"/>
              </a:solidFill>
              <a:latin typeface="Century Gothic"/>
              <a:ea typeface="Century Gothic"/>
              <a:cs typeface="Century Gothic"/>
              <a:sym typeface="Century Gothic"/>
            </a:endParaRPr>
          </a:p>
        </p:txBody>
      </p:sp>
      <p:sp>
        <p:nvSpPr>
          <p:cNvPr id="109" name="Google Shape;109;p19"/>
          <p:cNvSpPr txBox="1"/>
          <p:nvPr/>
        </p:nvSpPr>
        <p:spPr>
          <a:xfrm>
            <a:off x="501604" y="1030580"/>
            <a:ext cx="6698100" cy="513900"/>
          </a:xfrm>
          <a:prstGeom prst="rect">
            <a:avLst/>
          </a:prstGeom>
          <a:noFill/>
          <a:ln>
            <a:noFill/>
          </a:ln>
        </p:spPr>
        <p:txBody>
          <a:bodyPr anchorCtr="0" anchor="t" bIns="34275" lIns="68575" spcFirstLastPara="1" rIns="68575" wrap="square" tIns="34275">
            <a:noAutofit/>
          </a:bodyPr>
          <a:lstStyle/>
          <a:p>
            <a:pPr indent="0" lvl="0" marL="0" marR="0" rtl="0" algn="l">
              <a:lnSpc>
                <a:spcPct val="90000"/>
              </a:lnSpc>
              <a:spcBef>
                <a:spcPts val="0"/>
              </a:spcBef>
              <a:spcAft>
                <a:spcPts val="0"/>
              </a:spcAft>
              <a:buClr>
                <a:srgbClr val="056838"/>
              </a:buClr>
              <a:buSzPts val="2700"/>
              <a:buFont typeface="Century Gothic"/>
              <a:buNone/>
            </a:pPr>
            <a:r>
              <a:rPr b="0" i="0" lang="en" sz="2700" u="none" cap="none" strike="noStrike">
                <a:solidFill>
                  <a:srgbClr val="056838"/>
                </a:solidFill>
                <a:latin typeface="Century Gothic"/>
                <a:ea typeface="Century Gothic"/>
                <a:cs typeface="Century Gothic"/>
                <a:sym typeface="Century Gothic"/>
              </a:rPr>
              <a:t>Our Promise</a:t>
            </a:r>
            <a:endParaRPr sz="1100"/>
          </a:p>
        </p:txBody>
      </p:sp>
      <p:sp>
        <p:nvSpPr>
          <p:cNvPr id="110" name="Google Shape;110;p19"/>
          <p:cNvSpPr txBox="1"/>
          <p:nvPr/>
        </p:nvSpPr>
        <p:spPr>
          <a:xfrm>
            <a:off x="501604" y="1680400"/>
            <a:ext cx="4365600" cy="14547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56838"/>
              </a:buClr>
              <a:buSzPts val="1400"/>
              <a:buFont typeface="Century Gothic"/>
              <a:buNone/>
            </a:pPr>
            <a:r>
              <a:rPr b="1" i="0" lang="en" sz="1400" u="none" cap="none" strike="noStrike">
                <a:solidFill>
                  <a:srgbClr val="056838"/>
                </a:solidFill>
                <a:latin typeface="Century Gothic"/>
                <a:ea typeface="Century Gothic"/>
                <a:cs typeface="Century Gothic"/>
                <a:sym typeface="Century Gothic"/>
              </a:rPr>
              <a:t>Management</a:t>
            </a:r>
            <a:r>
              <a:rPr b="1" i="0" lang="en" sz="1200" u="none" cap="none" strike="noStrike">
                <a:solidFill>
                  <a:srgbClr val="056838"/>
                </a:solidFill>
                <a:latin typeface="Century Gothic"/>
                <a:ea typeface="Century Gothic"/>
                <a:cs typeface="Century Gothic"/>
                <a:sym typeface="Century Gothic"/>
              </a:rPr>
              <a:t>: </a:t>
            </a:r>
            <a:r>
              <a:rPr b="0" i="0" lang="en" sz="1200" u="none" cap="none" strike="noStrike">
                <a:solidFill>
                  <a:srgbClr val="000000"/>
                </a:solidFill>
                <a:latin typeface="Century Gothic"/>
                <a:ea typeface="Century Gothic"/>
                <a:cs typeface="Century Gothic"/>
                <a:sym typeface="Century Gothic"/>
              </a:rPr>
              <a:t>Providing precise data to inform company decisions and goal development</a:t>
            </a:r>
            <a:endParaRPr sz="1100"/>
          </a:p>
          <a:p>
            <a:pPr indent="0" lvl="0" marL="0" marR="0" rtl="0" algn="l">
              <a:lnSpc>
                <a:spcPct val="100000"/>
              </a:lnSpc>
              <a:spcBef>
                <a:spcPts val="0"/>
              </a:spcBef>
              <a:spcAft>
                <a:spcPts val="0"/>
              </a:spcAft>
              <a:buClr>
                <a:schemeClr val="dk1"/>
              </a:buClr>
              <a:buSzPts val="1200"/>
              <a:buFont typeface="Century Gothic"/>
              <a:buNone/>
            </a:pPr>
            <a:r>
              <a:t/>
            </a:r>
            <a:endParaRPr b="0" i="0" sz="1200" u="none" cap="none" strike="noStrike">
              <a:solidFill>
                <a:srgbClr val="000000"/>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56838"/>
              </a:buClr>
              <a:buSzPts val="1400"/>
              <a:buFont typeface="Century Gothic"/>
              <a:buNone/>
            </a:pPr>
            <a:r>
              <a:rPr b="1" i="0" lang="en" sz="1400" u="none" cap="none" strike="noStrike">
                <a:solidFill>
                  <a:srgbClr val="056838"/>
                </a:solidFill>
                <a:latin typeface="Century Gothic"/>
                <a:ea typeface="Century Gothic"/>
                <a:cs typeface="Century Gothic"/>
                <a:sym typeface="Century Gothic"/>
              </a:rPr>
              <a:t>Grower</a:t>
            </a:r>
            <a:r>
              <a:rPr b="1" i="0" lang="en" sz="1200" u="none" cap="none" strike="noStrike">
                <a:solidFill>
                  <a:srgbClr val="056838"/>
                </a:solidFill>
                <a:latin typeface="Century Gothic"/>
                <a:ea typeface="Century Gothic"/>
                <a:cs typeface="Century Gothic"/>
                <a:sym typeface="Century Gothic"/>
              </a:rPr>
              <a:t>: </a:t>
            </a:r>
            <a:r>
              <a:rPr b="0" i="0" lang="en" sz="1200" u="none" cap="none" strike="noStrike">
                <a:solidFill>
                  <a:srgbClr val="000000"/>
                </a:solidFill>
                <a:latin typeface="Century Gothic"/>
                <a:ea typeface="Century Gothic"/>
                <a:cs typeface="Century Gothic"/>
                <a:sym typeface="Century Gothic"/>
              </a:rPr>
              <a:t>We support efficient, profitable, and sustainable farming</a:t>
            </a:r>
            <a:endParaRPr sz="1100"/>
          </a:p>
          <a:p>
            <a:pPr indent="0" lvl="0" marL="0" marR="0" rtl="0" algn="l">
              <a:lnSpc>
                <a:spcPct val="100000"/>
              </a:lnSpc>
              <a:spcBef>
                <a:spcPts val="0"/>
              </a:spcBef>
              <a:spcAft>
                <a:spcPts val="0"/>
              </a:spcAft>
              <a:buClr>
                <a:schemeClr val="dk1"/>
              </a:buClr>
              <a:buSzPts val="1200"/>
              <a:buFont typeface="Century Gothic"/>
              <a:buNone/>
            </a:pPr>
            <a:r>
              <a:t/>
            </a:r>
            <a:endParaRPr b="1" i="0" sz="1200" u="none" cap="none" strike="noStrike">
              <a:solidFill>
                <a:srgbClr val="000000"/>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56838"/>
              </a:buClr>
              <a:buSzPts val="1400"/>
              <a:buFont typeface="Century Gothic"/>
              <a:buNone/>
            </a:pPr>
            <a:r>
              <a:rPr b="1" i="0" lang="en" sz="1400" u="none" cap="none" strike="noStrike">
                <a:solidFill>
                  <a:srgbClr val="056838"/>
                </a:solidFill>
                <a:latin typeface="Century Gothic"/>
                <a:ea typeface="Century Gothic"/>
                <a:cs typeface="Century Gothic"/>
                <a:sym typeface="Century Gothic"/>
              </a:rPr>
              <a:t>Sales</a:t>
            </a:r>
            <a:r>
              <a:rPr b="1" i="0" lang="en" sz="1200" u="none" cap="none" strike="noStrike">
                <a:solidFill>
                  <a:srgbClr val="056838"/>
                </a:solidFill>
                <a:latin typeface="Century Gothic"/>
                <a:ea typeface="Century Gothic"/>
                <a:cs typeface="Century Gothic"/>
                <a:sym typeface="Century Gothic"/>
              </a:rPr>
              <a:t>: </a:t>
            </a:r>
            <a:r>
              <a:rPr b="0" i="0" lang="en" sz="1200" u="none" cap="none" strike="noStrike">
                <a:solidFill>
                  <a:srgbClr val="000000"/>
                </a:solidFill>
                <a:latin typeface="Century Gothic"/>
                <a:ea typeface="Century Gothic"/>
                <a:cs typeface="Century Gothic"/>
                <a:sym typeface="Century Gothic"/>
              </a:rPr>
              <a:t>We support accurate and timely sales operations</a:t>
            </a:r>
            <a:endParaRPr sz="1100"/>
          </a:p>
        </p:txBody>
      </p:sp>
      <p:sp>
        <p:nvSpPr>
          <p:cNvPr id="111" name="Google Shape;111;p19"/>
          <p:cNvSpPr txBox="1"/>
          <p:nvPr/>
        </p:nvSpPr>
        <p:spPr>
          <a:xfrm>
            <a:off x="6004186" y="433417"/>
            <a:ext cx="2948100" cy="3462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83D78E"/>
              </a:buClr>
              <a:buSzPts val="1800"/>
              <a:buFont typeface="Century Gothic"/>
              <a:buNone/>
            </a:pPr>
            <a:r>
              <a:rPr b="0" i="0" lang="en" sz="1800" u="none" cap="none" strike="noStrike">
                <a:solidFill>
                  <a:srgbClr val="83D78E"/>
                </a:solidFill>
                <a:latin typeface="Century Gothic"/>
                <a:ea typeface="Century Gothic"/>
                <a:cs typeface="Century Gothic"/>
                <a:sym typeface="Century Gothic"/>
              </a:rPr>
              <a:t>Yield Estimation Data</a:t>
            </a:r>
            <a:endParaRPr sz="1100"/>
          </a:p>
        </p:txBody>
      </p:sp>
      <p:grpSp>
        <p:nvGrpSpPr>
          <p:cNvPr id="112" name="Google Shape;112;p19"/>
          <p:cNvGrpSpPr/>
          <p:nvPr/>
        </p:nvGrpSpPr>
        <p:grpSpPr>
          <a:xfrm>
            <a:off x="5043543" y="423480"/>
            <a:ext cx="802125" cy="802125"/>
            <a:chOff x="6848294" y="193930"/>
            <a:chExt cx="1069500" cy="1069500"/>
          </a:xfrm>
        </p:grpSpPr>
        <p:sp>
          <p:nvSpPr>
            <p:cNvPr id="113" name="Google Shape;113;p19"/>
            <p:cNvSpPr/>
            <p:nvPr/>
          </p:nvSpPr>
          <p:spPr>
            <a:xfrm>
              <a:off x="6848294" y="193930"/>
              <a:ext cx="1069500" cy="1069500"/>
            </a:xfrm>
            <a:prstGeom prst="ellipse">
              <a:avLst/>
            </a:prstGeom>
            <a:solidFill>
              <a:schemeClr val="lt1"/>
            </a:solidFill>
            <a:ln cap="flat" cmpd="sng" w="28575">
              <a:solidFill>
                <a:srgbClr val="83D78E"/>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chemeClr val="lt1"/>
                </a:buClr>
                <a:buSzPts val="1400"/>
                <a:buFont typeface="Century Gothic"/>
                <a:buNone/>
              </a:pPr>
              <a:r>
                <a:t/>
              </a:r>
              <a:endParaRPr b="0" i="0" sz="1400" u="none" cap="none" strike="noStrike">
                <a:solidFill>
                  <a:srgbClr val="FFFFFF"/>
                </a:solidFill>
                <a:latin typeface="Century Gothic"/>
                <a:ea typeface="Century Gothic"/>
                <a:cs typeface="Century Gothic"/>
                <a:sym typeface="Century Gothic"/>
              </a:endParaRPr>
            </a:p>
          </p:txBody>
        </p:sp>
        <p:pic>
          <p:nvPicPr>
            <p:cNvPr descr="Text&#10;&#10;Description automatically generated" id="114" name="Google Shape;114;p19"/>
            <p:cNvPicPr preferRelativeResize="0"/>
            <p:nvPr/>
          </p:nvPicPr>
          <p:blipFill rotWithShape="1">
            <a:blip r:embed="rId3">
              <a:alphaModFix amt="58999"/>
            </a:blip>
            <a:srcRect b="0" l="0" r="0" t="0"/>
            <a:stretch/>
          </p:blipFill>
          <p:spPr>
            <a:xfrm>
              <a:off x="7012614" y="408696"/>
              <a:ext cx="761139" cy="585611"/>
            </a:xfrm>
            <a:prstGeom prst="rect">
              <a:avLst/>
            </a:prstGeom>
            <a:noFill/>
            <a:ln>
              <a:noFill/>
            </a:ln>
          </p:spPr>
        </p:pic>
      </p:grpSp>
      <p:sp>
        <p:nvSpPr>
          <p:cNvPr id="115" name="Google Shape;115;p19"/>
          <p:cNvSpPr txBox="1"/>
          <p:nvPr/>
        </p:nvSpPr>
        <p:spPr>
          <a:xfrm>
            <a:off x="6021767" y="779665"/>
            <a:ext cx="2948100" cy="9312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400"/>
              <a:buFont typeface="Century Gothic"/>
              <a:buNone/>
            </a:pPr>
            <a:r>
              <a:rPr b="0" i="0" lang="en" sz="1400" u="none" cap="none" strike="noStrike">
                <a:solidFill>
                  <a:srgbClr val="000000"/>
                </a:solidFill>
                <a:latin typeface="Century Gothic"/>
                <a:ea typeface="Century Gothic"/>
                <a:cs typeface="Century Gothic"/>
                <a:sym typeface="Century Gothic"/>
              </a:rPr>
              <a:t>Providing yield data representing crop productivity and performance, allowing for more informed decision making and improved efficiency.</a:t>
            </a:r>
            <a:endParaRPr sz="1100"/>
          </a:p>
        </p:txBody>
      </p:sp>
      <p:grpSp>
        <p:nvGrpSpPr>
          <p:cNvPr id="116" name="Google Shape;116;p19"/>
          <p:cNvGrpSpPr/>
          <p:nvPr/>
        </p:nvGrpSpPr>
        <p:grpSpPr>
          <a:xfrm>
            <a:off x="5043543" y="2244977"/>
            <a:ext cx="802125" cy="802125"/>
            <a:chOff x="6848294" y="4105421"/>
            <a:chExt cx="1069500" cy="1069500"/>
          </a:xfrm>
        </p:grpSpPr>
        <p:sp>
          <p:nvSpPr>
            <p:cNvPr id="117" name="Google Shape;117;p19"/>
            <p:cNvSpPr/>
            <p:nvPr/>
          </p:nvSpPr>
          <p:spPr>
            <a:xfrm>
              <a:off x="6848294" y="4105421"/>
              <a:ext cx="1069500" cy="1069500"/>
            </a:xfrm>
            <a:prstGeom prst="ellipse">
              <a:avLst/>
            </a:prstGeom>
            <a:solidFill>
              <a:schemeClr val="lt1"/>
            </a:solidFill>
            <a:ln cap="flat" cmpd="sng" w="28575">
              <a:solidFill>
                <a:srgbClr val="2C8637"/>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chemeClr val="lt1"/>
                </a:buClr>
                <a:buSzPts val="1400"/>
                <a:buFont typeface="Century Gothic"/>
                <a:buNone/>
              </a:pPr>
              <a:r>
                <a:t/>
              </a:r>
              <a:endParaRPr b="0" i="0" sz="1400" u="none" cap="none" strike="noStrike">
                <a:solidFill>
                  <a:srgbClr val="FFFFFF"/>
                </a:solidFill>
                <a:latin typeface="Century Gothic"/>
                <a:ea typeface="Century Gothic"/>
                <a:cs typeface="Century Gothic"/>
                <a:sym typeface="Century Gothic"/>
              </a:endParaRPr>
            </a:p>
          </p:txBody>
        </p:sp>
        <p:pic>
          <p:nvPicPr>
            <p:cNvPr descr="Shape&#10;&#10;Description automatically generated with low confidence" id="118" name="Google Shape;118;p19"/>
            <p:cNvPicPr preferRelativeResize="0"/>
            <p:nvPr/>
          </p:nvPicPr>
          <p:blipFill rotWithShape="1">
            <a:blip r:embed="rId4">
              <a:alphaModFix amt="84000"/>
            </a:blip>
            <a:srcRect b="0" l="0" r="0" t="0"/>
            <a:stretch/>
          </p:blipFill>
          <p:spPr>
            <a:xfrm>
              <a:off x="7052139" y="4310409"/>
              <a:ext cx="661692" cy="661692"/>
            </a:xfrm>
            <a:prstGeom prst="rect">
              <a:avLst/>
            </a:prstGeom>
            <a:noFill/>
            <a:ln>
              <a:noFill/>
            </a:ln>
          </p:spPr>
        </p:pic>
      </p:grpSp>
      <p:sp>
        <p:nvSpPr>
          <p:cNvPr id="119" name="Google Shape;119;p19"/>
          <p:cNvSpPr txBox="1"/>
          <p:nvPr/>
        </p:nvSpPr>
        <p:spPr>
          <a:xfrm>
            <a:off x="6004186" y="2314298"/>
            <a:ext cx="3091200" cy="3462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2C8637"/>
              </a:buClr>
              <a:buSzPts val="1800"/>
              <a:buFont typeface="Century Gothic"/>
              <a:buNone/>
            </a:pPr>
            <a:r>
              <a:rPr b="0" i="0" lang="en" sz="1800" u="none" cap="none" strike="noStrike">
                <a:solidFill>
                  <a:srgbClr val="2C8637"/>
                </a:solidFill>
                <a:latin typeface="Century Gothic"/>
                <a:ea typeface="Century Gothic"/>
                <a:cs typeface="Century Gothic"/>
                <a:sym typeface="Century Gothic"/>
              </a:rPr>
              <a:t>Field Optimization Data</a:t>
            </a:r>
            <a:endParaRPr sz="1100"/>
          </a:p>
        </p:txBody>
      </p:sp>
      <p:grpSp>
        <p:nvGrpSpPr>
          <p:cNvPr id="120" name="Google Shape;120;p19"/>
          <p:cNvGrpSpPr/>
          <p:nvPr/>
        </p:nvGrpSpPr>
        <p:grpSpPr>
          <a:xfrm>
            <a:off x="502395" y="246946"/>
            <a:ext cx="3394387" cy="626295"/>
            <a:chOff x="669860" y="329261"/>
            <a:chExt cx="4525849" cy="835060"/>
          </a:xfrm>
        </p:grpSpPr>
        <p:pic>
          <p:nvPicPr>
            <p:cNvPr id="121" name="Google Shape;121;p19"/>
            <p:cNvPicPr preferRelativeResize="0"/>
            <p:nvPr/>
          </p:nvPicPr>
          <p:blipFill rotWithShape="1">
            <a:blip r:embed="rId5">
              <a:alphaModFix/>
            </a:blip>
            <a:srcRect b="0" l="0" r="24219" t="0"/>
            <a:stretch/>
          </p:blipFill>
          <p:spPr>
            <a:xfrm>
              <a:off x="669860" y="329261"/>
              <a:ext cx="2670856" cy="827834"/>
            </a:xfrm>
            <a:prstGeom prst="rect">
              <a:avLst/>
            </a:prstGeom>
            <a:noFill/>
            <a:ln>
              <a:noFill/>
            </a:ln>
          </p:spPr>
        </p:pic>
        <p:sp>
          <p:nvSpPr>
            <p:cNvPr id="122" name="Google Shape;122;p19"/>
            <p:cNvSpPr/>
            <p:nvPr/>
          </p:nvSpPr>
          <p:spPr>
            <a:xfrm>
              <a:off x="3382261" y="332251"/>
              <a:ext cx="831900" cy="831900"/>
            </a:xfrm>
            <a:prstGeom prst="ellipse">
              <a:avLst/>
            </a:prstGeom>
            <a:blipFill rotWithShape="1">
              <a:blip r:embed="rId6">
                <a:alphaModFix/>
              </a:blip>
              <a:stretch>
                <a:fillRect b="0" l="0" r="0" t="0"/>
              </a:stretch>
            </a:blip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chemeClr val="lt1"/>
                </a:buClr>
                <a:buSzPts val="1400"/>
                <a:buFont typeface="Century Gothic"/>
                <a:buNone/>
              </a:pPr>
              <a:r>
                <a:t/>
              </a:r>
              <a:endParaRPr b="0" i="0" sz="1400" u="none" cap="none" strike="noStrike">
                <a:solidFill>
                  <a:srgbClr val="FFFFFF"/>
                </a:solidFill>
                <a:latin typeface="Century Gothic"/>
                <a:ea typeface="Century Gothic"/>
                <a:cs typeface="Century Gothic"/>
                <a:sym typeface="Century Gothic"/>
              </a:endParaRPr>
            </a:p>
          </p:txBody>
        </p:sp>
        <p:sp>
          <p:nvSpPr>
            <p:cNvPr id="123" name="Google Shape;123;p19"/>
            <p:cNvSpPr/>
            <p:nvPr/>
          </p:nvSpPr>
          <p:spPr>
            <a:xfrm>
              <a:off x="4363809" y="332421"/>
              <a:ext cx="831900" cy="831900"/>
            </a:xfrm>
            <a:prstGeom prst="ellipse">
              <a:avLst/>
            </a:prstGeom>
            <a:blipFill rotWithShape="1">
              <a:blip r:embed="rId7">
                <a:alphaModFix/>
              </a:blip>
              <a:stretch>
                <a:fillRect b="0" l="0" r="0" t="0"/>
              </a:stretch>
            </a:blip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chemeClr val="lt1"/>
                </a:buClr>
                <a:buSzPts val="1400"/>
                <a:buFont typeface="Century Gothic"/>
                <a:buNone/>
              </a:pPr>
              <a:r>
                <a:t/>
              </a:r>
              <a:endParaRPr b="0" i="0" sz="1400" u="none" cap="none" strike="noStrike">
                <a:solidFill>
                  <a:srgbClr val="FFFFFF"/>
                </a:solidFill>
                <a:latin typeface="Century Gothic"/>
                <a:ea typeface="Century Gothic"/>
                <a:cs typeface="Century Gothic"/>
                <a:sym typeface="Century Gothic"/>
              </a:endParaRPr>
            </a:p>
          </p:txBody>
        </p:sp>
      </p:grpSp>
      <p:sp>
        <p:nvSpPr>
          <p:cNvPr id="124" name="Google Shape;124;p19"/>
          <p:cNvSpPr txBox="1"/>
          <p:nvPr/>
        </p:nvSpPr>
        <p:spPr>
          <a:xfrm>
            <a:off x="1471366" y="3882781"/>
            <a:ext cx="6201300" cy="11313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56838"/>
              </a:buClr>
              <a:buSzPts val="2300"/>
              <a:buFont typeface="Century Gothic"/>
              <a:buNone/>
            </a:pPr>
            <a:r>
              <a:rPr b="0" i="0" lang="en" sz="2300" u="none" cap="none" strike="noStrike">
                <a:solidFill>
                  <a:srgbClr val="056838"/>
                </a:solidFill>
                <a:latin typeface="Century Gothic"/>
                <a:ea typeface="Century Gothic"/>
                <a:cs typeface="Century Gothic"/>
                <a:sym typeface="Century Gothic"/>
              </a:rPr>
              <a:t>Data is the </a:t>
            </a:r>
            <a:r>
              <a:rPr b="1" i="0" lang="en" sz="2300" u="none" cap="none" strike="noStrike">
                <a:solidFill>
                  <a:srgbClr val="056838"/>
                </a:solidFill>
                <a:latin typeface="Century Gothic"/>
                <a:ea typeface="Century Gothic"/>
                <a:cs typeface="Century Gothic"/>
                <a:sym typeface="Century Gothic"/>
              </a:rPr>
              <a:t>universal language </a:t>
            </a:r>
            <a:r>
              <a:rPr b="0" i="0" lang="en" sz="2300" u="none" cap="none" strike="noStrike">
                <a:solidFill>
                  <a:srgbClr val="056838"/>
                </a:solidFill>
                <a:latin typeface="Century Gothic"/>
                <a:ea typeface="Century Gothic"/>
                <a:cs typeface="Century Gothic"/>
                <a:sym typeface="Century Gothic"/>
              </a:rPr>
              <a:t>supporting all growing operations </a:t>
            </a:r>
            <a:endParaRPr sz="1100"/>
          </a:p>
          <a:p>
            <a:pPr indent="0" lvl="0" marL="0" marR="0" rtl="0" algn="ctr">
              <a:lnSpc>
                <a:spcPct val="100000"/>
              </a:lnSpc>
              <a:spcBef>
                <a:spcPts val="0"/>
              </a:spcBef>
              <a:spcAft>
                <a:spcPts val="0"/>
              </a:spcAft>
              <a:buClr>
                <a:srgbClr val="056838"/>
              </a:buClr>
              <a:buSzPts val="2300"/>
              <a:buFont typeface="Century Gothic"/>
              <a:buNone/>
            </a:pPr>
            <a:r>
              <a:rPr b="1" i="0" lang="en" sz="2300" u="none" cap="none" strike="noStrike">
                <a:solidFill>
                  <a:srgbClr val="056838"/>
                </a:solidFill>
                <a:latin typeface="Century Gothic"/>
                <a:ea typeface="Century Gothic"/>
                <a:cs typeface="Century Gothic"/>
                <a:sym typeface="Century Gothic"/>
              </a:rPr>
              <a:t>block-to-block</a:t>
            </a:r>
            <a:r>
              <a:rPr b="0" i="0" lang="en" sz="2300" u="none" cap="none" strike="noStrike">
                <a:solidFill>
                  <a:srgbClr val="056838"/>
                </a:solidFill>
                <a:latin typeface="Century Gothic"/>
                <a:ea typeface="Century Gothic"/>
                <a:cs typeface="Century Gothic"/>
                <a:sym typeface="Century Gothic"/>
              </a:rPr>
              <a:t> &amp; </a:t>
            </a:r>
            <a:r>
              <a:rPr b="1" i="0" lang="en" sz="2300" u="none" cap="none" strike="noStrike">
                <a:solidFill>
                  <a:srgbClr val="056838"/>
                </a:solidFill>
                <a:latin typeface="Century Gothic"/>
                <a:ea typeface="Century Gothic"/>
                <a:cs typeface="Century Gothic"/>
                <a:sym typeface="Century Gothic"/>
              </a:rPr>
              <a:t>year-to-year</a:t>
            </a:r>
            <a:endParaRPr sz="1100"/>
          </a:p>
        </p:txBody>
      </p:sp>
      <p:sp>
        <p:nvSpPr>
          <p:cNvPr id="125" name="Google Shape;125;p19"/>
          <p:cNvSpPr txBox="1"/>
          <p:nvPr/>
        </p:nvSpPr>
        <p:spPr>
          <a:xfrm>
            <a:off x="6021768" y="2660547"/>
            <a:ext cx="2749500" cy="9312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400"/>
              <a:buFont typeface="Century Gothic"/>
              <a:buNone/>
            </a:pPr>
            <a:r>
              <a:rPr b="0" i="0" lang="en" sz="1400" u="none" cap="none" strike="noStrike">
                <a:solidFill>
                  <a:srgbClr val="000000"/>
                </a:solidFill>
                <a:latin typeface="Century Gothic"/>
                <a:ea typeface="Century Gothic"/>
                <a:cs typeface="Century Gothic"/>
                <a:sym typeface="Century Gothic"/>
              </a:rPr>
              <a:t>Unified farm data empowering precise control of inputs supporting efficient and sustainable farming practices. </a:t>
            </a:r>
            <a:endParaRPr sz="1100"/>
          </a:p>
        </p:txBody>
      </p:sp>
    </p:spTree>
  </p:cSld>
  <p:clrMapOvr>
    <a:masterClrMapping/>
  </p:clrMapOvr>
  <mc:AlternateContent>
    <mc:Choice Requires="p14">
      <p:transition p14:dur="100">
        <p:fade thruBlk="1"/>
      </p:transition>
    </mc:Choice>
    <mc:Fallback>
      <p:transition>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0"/>
          <p:cNvSpPr txBox="1"/>
          <p:nvPr>
            <p:ph type="title"/>
          </p:nvPr>
        </p:nvSpPr>
        <p:spPr>
          <a:xfrm>
            <a:off x="563335" y="-114481"/>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accent1"/>
              </a:buClr>
              <a:buSzPts val="2700"/>
              <a:buFont typeface="Century Gothic"/>
              <a:buNone/>
            </a:pPr>
            <a:r>
              <a:rPr lang="en" sz="2700"/>
              <a:t>Detail Driven Yield Estimations</a:t>
            </a:r>
            <a:endParaRPr/>
          </a:p>
        </p:txBody>
      </p:sp>
      <p:pic>
        <p:nvPicPr>
          <p:cNvPr id="132" name="Google Shape;132;p20"/>
          <p:cNvPicPr preferRelativeResize="0"/>
          <p:nvPr/>
        </p:nvPicPr>
        <p:blipFill rotWithShape="1">
          <a:blip r:embed="rId3">
            <a:alphaModFix/>
          </a:blip>
          <a:srcRect b="0" l="0" r="0" t="0"/>
          <a:stretch/>
        </p:blipFill>
        <p:spPr>
          <a:xfrm>
            <a:off x="222114" y="1617286"/>
            <a:ext cx="5356462" cy="2784837"/>
          </a:xfrm>
          <a:prstGeom prst="rect">
            <a:avLst/>
          </a:prstGeom>
          <a:noFill/>
          <a:ln>
            <a:noFill/>
          </a:ln>
        </p:spPr>
      </p:pic>
      <p:pic>
        <p:nvPicPr>
          <p:cNvPr descr="Graphical user interface, application, logo&#10;&#10;Description automatically generated" id="133" name="Google Shape;133;p20"/>
          <p:cNvPicPr preferRelativeResize="0"/>
          <p:nvPr/>
        </p:nvPicPr>
        <p:blipFill rotWithShape="1">
          <a:blip r:embed="rId4">
            <a:alphaModFix/>
          </a:blip>
          <a:srcRect b="32600" l="0" r="0" t="34342"/>
          <a:stretch/>
        </p:blipFill>
        <p:spPr>
          <a:xfrm>
            <a:off x="5919216" y="136364"/>
            <a:ext cx="1489788" cy="492481"/>
          </a:xfrm>
          <a:prstGeom prst="rect">
            <a:avLst/>
          </a:prstGeom>
          <a:noFill/>
          <a:ln>
            <a:noFill/>
          </a:ln>
        </p:spPr>
      </p:pic>
      <p:pic>
        <p:nvPicPr>
          <p:cNvPr id="134" name="Google Shape;134;p20"/>
          <p:cNvPicPr preferRelativeResize="0"/>
          <p:nvPr/>
        </p:nvPicPr>
        <p:blipFill rotWithShape="1">
          <a:blip r:embed="rId5">
            <a:alphaModFix/>
          </a:blip>
          <a:srcRect b="0" l="0" r="0" t="0"/>
          <a:stretch/>
        </p:blipFill>
        <p:spPr>
          <a:xfrm>
            <a:off x="6187145" y="2796830"/>
            <a:ext cx="3050652" cy="1821283"/>
          </a:xfrm>
          <a:prstGeom prst="rect">
            <a:avLst/>
          </a:prstGeom>
          <a:noFill/>
          <a:ln>
            <a:noFill/>
          </a:ln>
        </p:spPr>
      </p:pic>
      <p:pic>
        <p:nvPicPr>
          <p:cNvPr id="135" name="Google Shape;135;p20"/>
          <p:cNvPicPr preferRelativeResize="0"/>
          <p:nvPr/>
        </p:nvPicPr>
        <p:blipFill rotWithShape="1">
          <a:blip r:embed="rId6">
            <a:alphaModFix/>
          </a:blip>
          <a:srcRect b="0" l="0" r="0" t="0"/>
          <a:stretch/>
        </p:blipFill>
        <p:spPr>
          <a:xfrm>
            <a:off x="5734964" y="762972"/>
            <a:ext cx="3544651" cy="2116210"/>
          </a:xfrm>
          <a:prstGeom prst="rect">
            <a:avLst/>
          </a:prstGeom>
          <a:noFill/>
          <a:ln>
            <a:noFill/>
          </a:ln>
        </p:spPr>
      </p:pic>
      <p:sp>
        <p:nvSpPr>
          <p:cNvPr id="136" name="Google Shape;136;p20"/>
          <p:cNvSpPr txBox="1"/>
          <p:nvPr/>
        </p:nvSpPr>
        <p:spPr>
          <a:xfrm>
            <a:off x="896322" y="878964"/>
            <a:ext cx="4009200" cy="5310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56838"/>
              </a:buClr>
              <a:buSzPts val="1500"/>
              <a:buFont typeface="Century Gothic"/>
              <a:buNone/>
            </a:pPr>
            <a:r>
              <a:rPr b="1" i="0" lang="en" sz="1500" u="none" cap="none" strike="noStrike">
                <a:solidFill>
                  <a:srgbClr val="056838"/>
                </a:solidFill>
                <a:latin typeface="Century Gothic"/>
                <a:ea typeface="Century Gothic"/>
                <a:cs typeface="Century Gothic"/>
                <a:sym typeface="Century Gothic"/>
              </a:rPr>
              <a:t>Holistic Data Presentation</a:t>
            </a:r>
            <a:r>
              <a:rPr b="0" i="0" lang="en" sz="1500" u="none" cap="none" strike="noStrike">
                <a:solidFill>
                  <a:srgbClr val="000000"/>
                </a:solidFill>
                <a:latin typeface="Century Gothic"/>
                <a:ea typeface="Century Gothic"/>
                <a:cs typeface="Century Gothic"/>
                <a:sym typeface="Century Gothic"/>
              </a:rPr>
              <a:t> </a:t>
            </a:r>
            <a:endParaRPr sz="1100"/>
          </a:p>
          <a:p>
            <a:pPr indent="0" lvl="0" marL="0" marR="0" rtl="0" algn="ctr">
              <a:lnSpc>
                <a:spcPct val="100000"/>
              </a:lnSpc>
              <a:spcBef>
                <a:spcPts val="0"/>
              </a:spcBef>
              <a:spcAft>
                <a:spcPts val="0"/>
              </a:spcAft>
              <a:buClr>
                <a:srgbClr val="000000"/>
              </a:buClr>
              <a:buSzPts val="1500"/>
              <a:buFont typeface="Century Gothic"/>
              <a:buNone/>
            </a:pPr>
            <a:r>
              <a:rPr b="0" i="0" lang="en" sz="1500" u="none" cap="none" strike="noStrike">
                <a:solidFill>
                  <a:srgbClr val="000000"/>
                </a:solidFill>
                <a:latin typeface="Century Gothic"/>
                <a:ea typeface="Century Gothic"/>
                <a:cs typeface="Century Gothic"/>
                <a:sym typeface="Century Gothic"/>
              </a:rPr>
              <a:t>Tree-to-Tree, Block-to-Block, Farm-to-Farm</a:t>
            </a:r>
            <a:endParaRPr sz="1100"/>
          </a:p>
        </p:txBody>
      </p:sp>
    </p:spTree>
  </p:cSld>
  <p:clrMapOvr>
    <a:masterClrMapping/>
  </p:clrMapOvr>
  <mc:AlternateContent>
    <mc:Choice Requires="p14">
      <p:transition p14:dur="100">
        <p:fade thruBlk="1"/>
      </p:transition>
    </mc:Choice>
    <mc:Fallback>
      <p:transition>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32"/>
                                        </p:tgtEl>
                                        <p:attrNameLst>
                                          <p:attrName>style.visibility</p:attrName>
                                        </p:attrNameLst>
                                      </p:cBhvr>
                                      <p:to>
                                        <p:strVal val="visible"/>
                                      </p:to>
                                    </p:set>
                                    <p:animEffect filter="fade" transition="in">
                                      <p:cBhvr>
                                        <p:cTn dur="5000"/>
                                        <p:tgtEl>
                                          <p:spTgt spid="13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1"/>
          <p:cNvSpPr txBox="1"/>
          <p:nvPr>
            <p:ph type="title"/>
          </p:nvPr>
        </p:nvSpPr>
        <p:spPr>
          <a:xfrm>
            <a:off x="628650" y="170544"/>
            <a:ext cx="7886700" cy="520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accent1"/>
              </a:buClr>
              <a:buSzPts val="2700"/>
              <a:buFont typeface="Century Gothic"/>
              <a:buNone/>
            </a:pPr>
            <a:r>
              <a:rPr lang="en" sz="2700"/>
              <a:t>Soil Mapping</a:t>
            </a:r>
            <a:endParaRPr/>
          </a:p>
        </p:txBody>
      </p:sp>
      <p:pic>
        <p:nvPicPr>
          <p:cNvPr descr="A picture containing bedclothes&#10;&#10;Description automatically generated" id="142" name="Google Shape;142;p21"/>
          <p:cNvPicPr preferRelativeResize="0"/>
          <p:nvPr/>
        </p:nvPicPr>
        <p:blipFill rotWithShape="1">
          <a:blip r:embed="rId3">
            <a:alphaModFix/>
          </a:blip>
          <a:srcRect b="0" l="0" r="0" t="0"/>
          <a:stretch/>
        </p:blipFill>
        <p:spPr>
          <a:xfrm>
            <a:off x="7565096" y="791301"/>
            <a:ext cx="1450573" cy="3061384"/>
          </a:xfrm>
          <a:prstGeom prst="rect">
            <a:avLst/>
          </a:prstGeom>
          <a:noFill/>
          <a:ln>
            <a:noFill/>
          </a:ln>
        </p:spPr>
      </p:pic>
      <p:sp>
        <p:nvSpPr>
          <p:cNvPr id="143" name="Google Shape;143;p21"/>
          <p:cNvSpPr txBox="1"/>
          <p:nvPr/>
        </p:nvSpPr>
        <p:spPr>
          <a:xfrm>
            <a:off x="2512997" y="798019"/>
            <a:ext cx="1866300" cy="2385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56838"/>
              </a:buClr>
              <a:buSzPts val="1100"/>
              <a:buFont typeface="Century Gothic"/>
              <a:buNone/>
            </a:pPr>
            <a:r>
              <a:rPr b="1" i="0" lang="en" sz="1100" u="none" cap="none" strike="noStrike">
                <a:solidFill>
                  <a:srgbClr val="056838"/>
                </a:solidFill>
                <a:latin typeface="Century Gothic"/>
                <a:ea typeface="Century Gothic"/>
                <a:cs typeface="Century Gothic"/>
                <a:sym typeface="Century Gothic"/>
              </a:rPr>
              <a:t>Physical Properties</a:t>
            </a:r>
            <a:endParaRPr sz="1100"/>
          </a:p>
        </p:txBody>
      </p:sp>
      <p:sp>
        <p:nvSpPr>
          <p:cNvPr id="144" name="Google Shape;144;p21"/>
          <p:cNvSpPr txBox="1"/>
          <p:nvPr/>
        </p:nvSpPr>
        <p:spPr>
          <a:xfrm>
            <a:off x="2512997" y="1028852"/>
            <a:ext cx="1875300" cy="900300"/>
          </a:xfrm>
          <a:prstGeom prst="rect">
            <a:avLst/>
          </a:prstGeom>
          <a:noFill/>
          <a:ln>
            <a:noFill/>
          </a:ln>
        </p:spPr>
        <p:txBody>
          <a:bodyPr anchorCtr="0" anchor="t" bIns="34275" lIns="68575" spcFirstLastPara="1" rIns="68575" wrap="square" tIns="34275">
            <a:spAutoFit/>
          </a:bodyPr>
          <a:lstStyle/>
          <a:p>
            <a:pPr indent="-120650" lvl="0" marL="127000" marR="0" rtl="0" algn="l">
              <a:lnSpc>
                <a:spcPct val="100000"/>
              </a:lnSpc>
              <a:spcBef>
                <a:spcPts val="0"/>
              </a:spcBef>
              <a:spcAft>
                <a:spcPts val="0"/>
              </a:spcAft>
              <a:buClr>
                <a:srgbClr val="000000"/>
              </a:buClr>
              <a:buSzPts val="900"/>
              <a:buFont typeface="Arial"/>
              <a:buChar char="•"/>
            </a:pPr>
            <a:r>
              <a:rPr b="0" i="0" lang="en" sz="900" u="none" cap="none" strike="noStrike">
                <a:solidFill>
                  <a:srgbClr val="000000"/>
                </a:solidFill>
                <a:latin typeface="Century Gothic"/>
                <a:ea typeface="Century Gothic"/>
                <a:cs typeface="Century Gothic"/>
                <a:sym typeface="Century Gothic"/>
              </a:rPr>
              <a:t>Clay</a:t>
            </a:r>
            <a:endParaRPr sz="1100"/>
          </a:p>
          <a:p>
            <a:pPr indent="-120650" lvl="0" marL="127000" marR="0" rtl="0" algn="l">
              <a:lnSpc>
                <a:spcPct val="100000"/>
              </a:lnSpc>
              <a:spcBef>
                <a:spcPts val="0"/>
              </a:spcBef>
              <a:spcAft>
                <a:spcPts val="0"/>
              </a:spcAft>
              <a:buClr>
                <a:srgbClr val="000000"/>
              </a:buClr>
              <a:buSzPts val="900"/>
              <a:buFont typeface="Arial"/>
              <a:buChar char="•"/>
            </a:pPr>
            <a:r>
              <a:rPr b="0" i="0" lang="en" sz="900" u="none" cap="none" strike="noStrike">
                <a:solidFill>
                  <a:srgbClr val="000000"/>
                </a:solidFill>
                <a:latin typeface="Century Gothic"/>
                <a:ea typeface="Century Gothic"/>
                <a:cs typeface="Century Gothic"/>
                <a:sym typeface="Century Gothic"/>
              </a:rPr>
              <a:t>Cation Exchange Capacity</a:t>
            </a:r>
            <a:endParaRPr sz="1100"/>
          </a:p>
          <a:p>
            <a:pPr indent="-120650" lvl="0" marL="127000" marR="0" rtl="0" algn="l">
              <a:lnSpc>
                <a:spcPct val="100000"/>
              </a:lnSpc>
              <a:spcBef>
                <a:spcPts val="0"/>
              </a:spcBef>
              <a:spcAft>
                <a:spcPts val="0"/>
              </a:spcAft>
              <a:buClr>
                <a:srgbClr val="000000"/>
              </a:buClr>
              <a:buSzPts val="900"/>
              <a:buFont typeface="Arial"/>
              <a:buChar char="•"/>
            </a:pPr>
            <a:r>
              <a:rPr b="0" i="0" lang="en" sz="900" u="none" cap="none" strike="noStrike">
                <a:solidFill>
                  <a:srgbClr val="000000"/>
                </a:solidFill>
                <a:latin typeface="Century Gothic"/>
                <a:ea typeface="Century Gothic"/>
                <a:cs typeface="Century Gothic"/>
                <a:sym typeface="Century Gothic"/>
              </a:rPr>
              <a:t>Silt</a:t>
            </a:r>
            <a:endParaRPr sz="1100"/>
          </a:p>
          <a:p>
            <a:pPr indent="-120650" lvl="0" marL="127000" marR="0" rtl="0" algn="l">
              <a:lnSpc>
                <a:spcPct val="100000"/>
              </a:lnSpc>
              <a:spcBef>
                <a:spcPts val="0"/>
              </a:spcBef>
              <a:spcAft>
                <a:spcPts val="0"/>
              </a:spcAft>
              <a:buClr>
                <a:srgbClr val="000000"/>
              </a:buClr>
              <a:buSzPts val="900"/>
              <a:buFont typeface="Arial"/>
              <a:buChar char="•"/>
            </a:pPr>
            <a:r>
              <a:rPr b="0" i="0" lang="en" sz="900" u="none" cap="none" strike="noStrike">
                <a:solidFill>
                  <a:srgbClr val="000000"/>
                </a:solidFill>
                <a:latin typeface="Century Gothic"/>
                <a:ea typeface="Century Gothic"/>
                <a:cs typeface="Century Gothic"/>
                <a:sym typeface="Century Gothic"/>
              </a:rPr>
              <a:t>Loam</a:t>
            </a:r>
            <a:endParaRPr sz="1100"/>
          </a:p>
          <a:p>
            <a:pPr indent="-120650" lvl="0" marL="127000" marR="0" rtl="0" algn="l">
              <a:lnSpc>
                <a:spcPct val="100000"/>
              </a:lnSpc>
              <a:spcBef>
                <a:spcPts val="0"/>
              </a:spcBef>
              <a:spcAft>
                <a:spcPts val="0"/>
              </a:spcAft>
              <a:buClr>
                <a:srgbClr val="000000"/>
              </a:buClr>
              <a:buSzPts val="900"/>
              <a:buFont typeface="Arial"/>
              <a:buChar char="•"/>
            </a:pPr>
            <a:r>
              <a:rPr b="0" i="0" lang="en" sz="900" u="none" cap="none" strike="noStrike">
                <a:solidFill>
                  <a:srgbClr val="000000"/>
                </a:solidFill>
                <a:latin typeface="Century Gothic"/>
                <a:ea typeface="Century Gothic"/>
                <a:cs typeface="Century Gothic"/>
                <a:sym typeface="Century Gothic"/>
              </a:rPr>
              <a:t>Sand</a:t>
            </a:r>
            <a:endParaRPr sz="1100"/>
          </a:p>
          <a:p>
            <a:pPr indent="-120650" lvl="0" marL="127000" marR="0" rtl="0" algn="l">
              <a:lnSpc>
                <a:spcPct val="100000"/>
              </a:lnSpc>
              <a:spcBef>
                <a:spcPts val="0"/>
              </a:spcBef>
              <a:spcAft>
                <a:spcPts val="0"/>
              </a:spcAft>
              <a:buClr>
                <a:srgbClr val="000000"/>
              </a:buClr>
              <a:buSzPts val="900"/>
              <a:buFont typeface="Arial"/>
              <a:buChar char="•"/>
            </a:pPr>
            <a:r>
              <a:rPr b="0" i="0" lang="en" sz="900" u="none" cap="none" strike="noStrike">
                <a:solidFill>
                  <a:srgbClr val="000000"/>
                </a:solidFill>
                <a:latin typeface="Century Gothic"/>
                <a:ea typeface="Century Gothic"/>
                <a:cs typeface="Century Gothic"/>
                <a:sym typeface="Century Gothic"/>
              </a:rPr>
              <a:t>Organic Matter</a:t>
            </a:r>
            <a:endParaRPr sz="1100"/>
          </a:p>
        </p:txBody>
      </p:sp>
      <p:sp>
        <p:nvSpPr>
          <p:cNvPr id="145" name="Google Shape;145;p21"/>
          <p:cNvSpPr txBox="1"/>
          <p:nvPr/>
        </p:nvSpPr>
        <p:spPr>
          <a:xfrm>
            <a:off x="4604881" y="791301"/>
            <a:ext cx="1638300" cy="2385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56838"/>
              </a:buClr>
              <a:buSzPts val="1100"/>
              <a:buFont typeface="Century Gothic"/>
              <a:buNone/>
            </a:pPr>
            <a:r>
              <a:rPr b="1" i="0" lang="en" sz="1100" u="none" cap="none" strike="noStrike">
                <a:solidFill>
                  <a:srgbClr val="056838"/>
                </a:solidFill>
                <a:latin typeface="Century Gothic"/>
                <a:ea typeface="Century Gothic"/>
                <a:cs typeface="Century Gothic"/>
                <a:sym typeface="Century Gothic"/>
              </a:rPr>
              <a:t>Complex Models</a:t>
            </a:r>
            <a:endParaRPr sz="1100"/>
          </a:p>
        </p:txBody>
      </p:sp>
      <p:sp>
        <p:nvSpPr>
          <p:cNvPr id="146" name="Google Shape;146;p21"/>
          <p:cNvSpPr txBox="1"/>
          <p:nvPr/>
        </p:nvSpPr>
        <p:spPr>
          <a:xfrm>
            <a:off x="4604881" y="1056072"/>
            <a:ext cx="1875300" cy="623400"/>
          </a:xfrm>
          <a:prstGeom prst="rect">
            <a:avLst/>
          </a:prstGeom>
          <a:noFill/>
          <a:ln>
            <a:noFill/>
          </a:ln>
        </p:spPr>
        <p:txBody>
          <a:bodyPr anchorCtr="0" anchor="t" bIns="34275" lIns="68575" spcFirstLastPara="1" rIns="68575" wrap="square" tIns="34275">
            <a:spAutoFit/>
          </a:bodyPr>
          <a:lstStyle/>
          <a:p>
            <a:pPr indent="-120650" lvl="0" marL="127000" marR="0" rtl="0" algn="l">
              <a:lnSpc>
                <a:spcPct val="100000"/>
              </a:lnSpc>
              <a:spcBef>
                <a:spcPts val="0"/>
              </a:spcBef>
              <a:spcAft>
                <a:spcPts val="0"/>
              </a:spcAft>
              <a:buClr>
                <a:srgbClr val="000000"/>
              </a:buClr>
              <a:buSzPts val="900"/>
              <a:buFont typeface="Arial"/>
              <a:buChar char="•"/>
            </a:pPr>
            <a:r>
              <a:rPr b="0" i="0" lang="en" sz="900" u="none" cap="none" strike="noStrike">
                <a:solidFill>
                  <a:srgbClr val="000000"/>
                </a:solidFill>
                <a:latin typeface="Century Gothic"/>
                <a:ea typeface="Century Gothic"/>
                <a:cs typeface="Century Gothic"/>
                <a:sym typeface="Century Gothic"/>
              </a:rPr>
              <a:t>Bulk Density</a:t>
            </a:r>
            <a:endParaRPr sz="1100"/>
          </a:p>
          <a:p>
            <a:pPr indent="-120650" lvl="0" marL="127000" marR="0" rtl="0" algn="l">
              <a:lnSpc>
                <a:spcPct val="100000"/>
              </a:lnSpc>
              <a:spcBef>
                <a:spcPts val="0"/>
              </a:spcBef>
              <a:spcAft>
                <a:spcPts val="0"/>
              </a:spcAft>
              <a:buClr>
                <a:srgbClr val="000000"/>
              </a:buClr>
              <a:buSzPts val="900"/>
              <a:buFont typeface="Arial"/>
              <a:buChar char="•"/>
            </a:pPr>
            <a:r>
              <a:rPr b="0" i="0" lang="en" sz="900" u="none" cap="none" strike="noStrike">
                <a:solidFill>
                  <a:srgbClr val="000000"/>
                </a:solidFill>
                <a:latin typeface="Century Gothic"/>
                <a:ea typeface="Century Gothic"/>
                <a:cs typeface="Century Gothic"/>
                <a:sym typeface="Century Gothic"/>
              </a:rPr>
              <a:t>Plant Available Water</a:t>
            </a:r>
            <a:endParaRPr sz="1100"/>
          </a:p>
          <a:p>
            <a:pPr indent="-120650" lvl="0" marL="127000" marR="0" rtl="0" algn="l">
              <a:lnSpc>
                <a:spcPct val="100000"/>
              </a:lnSpc>
              <a:spcBef>
                <a:spcPts val="0"/>
              </a:spcBef>
              <a:spcAft>
                <a:spcPts val="0"/>
              </a:spcAft>
              <a:buClr>
                <a:srgbClr val="000000"/>
              </a:buClr>
              <a:buSzPts val="900"/>
              <a:buFont typeface="Arial"/>
              <a:buChar char="•"/>
            </a:pPr>
            <a:r>
              <a:rPr b="0" i="0" lang="en" sz="900" u="none" cap="none" strike="noStrike">
                <a:solidFill>
                  <a:srgbClr val="000000"/>
                </a:solidFill>
                <a:latin typeface="Century Gothic"/>
                <a:ea typeface="Century Gothic"/>
                <a:cs typeface="Century Gothic"/>
                <a:sym typeface="Century Gothic"/>
              </a:rPr>
              <a:t>Leak ability</a:t>
            </a:r>
            <a:endParaRPr sz="1100"/>
          </a:p>
          <a:p>
            <a:pPr indent="-120650" lvl="0" marL="127000" marR="0" rtl="0" algn="l">
              <a:lnSpc>
                <a:spcPct val="100000"/>
              </a:lnSpc>
              <a:spcBef>
                <a:spcPts val="0"/>
              </a:spcBef>
              <a:spcAft>
                <a:spcPts val="0"/>
              </a:spcAft>
              <a:buClr>
                <a:srgbClr val="000000"/>
              </a:buClr>
              <a:buSzPts val="900"/>
              <a:buFont typeface="Arial"/>
              <a:buChar char="•"/>
            </a:pPr>
            <a:r>
              <a:rPr b="0" i="0" lang="en" sz="900" u="none" cap="none" strike="noStrike">
                <a:solidFill>
                  <a:srgbClr val="000000"/>
                </a:solidFill>
                <a:latin typeface="Century Gothic"/>
                <a:ea typeface="Century Gothic"/>
                <a:cs typeface="Century Gothic"/>
                <a:sym typeface="Century Gothic"/>
              </a:rPr>
              <a:t>Elevation</a:t>
            </a:r>
            <a:endParaRPr sz="1100"/>
          </a:p>
        </p:txBody>
      </p:sp>
      <p:sp>
        <p:nvSpPr>
          <p:cNvPr id="147" name="Google Shape;147;p21"/>
          <p:cNvSpPr txBox="1"/>
          <p:nvPr/>
        </p:nvSpPr>
        <p:spPr>
          <a:xfrm>
            <a:off x="4367360" y="2106215"/>
            <a:ext cx="1536900" cy="2385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56838"/>
              </a:buClr>
              <a:buSzPts val="1100"/>
              <a:buFont typeface="Century Gothic"/>
              <a:buNone/>
            </a:pPr>
            <a:r>
              <a:rPr b="1" i="0" lang="en" sz="1100" u="none" cap="none" strike="noStrike">
                <a:solidFill>
                  <a:srgbClr val="056838"/>
                </a:solidFill>
                <a:latin typeface="Century Gothic"/>
                <a:ea typeface="Century Gothic"/>
                <a:cs typeface="Century Gothic"/>
                <a:sym typeface="Century Gothic"/>
              </a:rPr>
              <a:t>Macronutrients</a:t>
            </a:r>
            <a:endParaRPr sz="1100"/>
          </a:p>
        </p:txBody>
      </p:sp>
      <p:sp>
        <p:nvSpPr>
          <p:cNvPr id="148" name="Google Shape;148;p21"/>
          <p:cNvSpPr txBox="1"/>
          <p:nvPr/>
        </p:nvSpPr>
        <p:spPr>
          <a:xfrm>
            <a:off x="2512997" y="2139767"/>
            <a:ext cx="1536900" cy="2385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56838"/>
              </a:buClr>
              <a:buSzPts val="1100"/>
              <a:buFont typeface="Century Gothic"/>
              <a:buNone/>
            </a:pPr>
            <a:r>
              <a:rPr b="1" i="0" lang="en" sz="1100" u="none" cap="none" strike="noStrike">
                <a:solidFill>
                  <a:srgbClr val="056838"/>
                </a:solidFill>
                <a:latin typeface="Century Gothic"/>
                <a:ea typeface="Century Gothic"/>
                <a:cs typeface="Century Gothic"/>
                <a:sym typeface="Century Gothic"/>
              </a:rPr>
              <a:t>Micronutrients</a:t>
            </a:r>
            <a:endParaRPr sz="1100"/>
          </a:p>
        </p:txBody>
      </p:sp>
      <p:sp>
        <p:nvSpPr>
          <p:cNvPr id="149" name="Google Shape;149;p21"/>
          <p:cNvSpPr/>
          <p:nvPr/>
        </p:nvSpPr>
        <p:spPr>
          <a:xfrm>
            <a:off x="4367360" y="2404730"/>
            <a:ext cx="1956300" cy="1038900"/>
          </a:xfrm>
          <a:prstGeom prst="rect">
            <a:avLst/>
          </a:prstGeom>
          <a:noFill/>
          <a:ln>
            <a:noFill/>
          </a:ln>
        </p:spPr>
        <p:txBody>
          <a:bodyPr anchorCtr="0" anchor="t" bIns="34275" lIns="68575" spcFirstLastPara="1" rIns="68575" wrap="square" tIns="34275">
            <a:noAutofit/>
          </a:bodyPr>
          <a:lstStyle/>
          <a:p>
            <a:pPr indent="-209550" lvl="0" marL="215900" marR="0" rtl="0" algn="l">
              <a:lnSpc>
                <a:spcPct val="100000"/>
              </a:lnSpc>
              <a:spcBef>
                <a:spcPts val="0"/>
              </a:spcBef>
              <a:spcAft>
                <a:spcPts val="0"/>
              </a:spcAft>
              <a:buClr>
                <a:srgbClr val="000000"/>
              </a:buClr>
              <a:buSzPts val="900"/>
              <a:buFont typeface="Arial"/>
              <a:buChar char="•"/>
            </a:pPr>
            <a:r>
              <a:rPr b="0" i="0" lang="en" sz="900" u="none" cap="none" strike="noStrike">
                <a:solidFill>
                  <a:srgbClr val="000000"/>
                </a:solidFill>
                <a:latin typeface="Century Gothic"/>
                <a:ea typeface="Century Gothic"/>
                <a:cs typeface="Century Gothic"/>
                <a:sym typeface="Century Gothic"/>
              </a:rPr>
              <a:t>Calcium-Magnesium Ratio</a:t>
            </a:r>
            <a:endParaRPr sz="1100"/>
          </a:p>
          <a:p>
            <a:pPr indent="-209550" lvl="0" marL="215900" marR="0" rtl="0" algn="l">
              <a:lnSpc>
                <a:spcPct val="100000"/>
              </a:lnSpc>
              <a:spcBef>
                <a:spcPts val="0"/>
              </a:spcBef>
              <a:spcAft>
                <a:spcPts val="0"/>
              </a:spcAft>
              <a:buClr>
                <a:srgbClr val="000000"/>
              </a:buClr>
              <a:buSzPts val="900"/>
              <a:buFont typeface="Arial"/>
              <a:buChar char="•"/>
            </a:pPr>
            <a:r>
              <a:rPr b="0" i="0" lang="en" sz="900" u="none" cap="none" strike="noStrike">
                <a:solidFill>
                  <a:srgbClr val="000000"/>
                </a:solidFill>
                <a:latin typeface="Century Gothic"/>
                <a:ea typeface="Century Gothic"/>
                <a:cs typeface="Century Gothic"/>
                <a:sym typeface="Century Gothic"/>
              </a:rPr>
              <a:t>Magnesium Base Saturation</a:t>
            </a:r>
            <a:endParaRPr sz="1100"/>
          </a:p>
          <a:p>
            <a:pPr indent="-209550" lvl="0" marL="215900" marR="0" rtl="0" algn="l">
              <a:lnSpc>
                <a:spcPct val="100000"/>
              </a:lnSpc>
              <a:spcBef>
                <a:spcPts val="0"/>
              </a:spcBef>
              <a:spcAft>
                <a:spcPts val="0"/>
              </a:spcAft>
              <a:buClr>
                <a:srgbClr val="000000"/>
              </a:buClr>
              <a:buSzPts val="900"/>
              <a:buFont typeface="Arial"/>
              <a:buChar char="•"/>
            </a:pPr>
            <a:r>
              <a:rPr b="0" i="0" lang="en" sz="900" u="none" cap="none" strike="noStrike">
                <a:solidFill>
                  <a:srgbClr val="000000"/>
                </a:solidFill>
                <a:latin typeface="Century Gothic"/>
                <a:ea typeface="Century Gothic"/>
                <a:cs typeface="Century Gothic"/>
                <a:sym typeface="Century Gothic"/>
              </a:rPr>
              <a:t>Phosphorous-Bray</a:t>
            </a:r>
            <a:endParaRPr sz="1100"/>
          </a:p>
          <a:p>
            <a:pPr indent="-209550" lvl="0" marL="215900" marR="0" rtl="0" algn="l">
              <a:lnSpc>
                <a:spcPct val="100000"/>
              </a:lnSpc>
              <a:spcBef>
                <a:spcPts val="0"/>
              </a:spcBef>
              <a:spcAft>
                <a:spcPts val="0"/>
              </a:spcAft>
              <a:buClr>
                <a:srgbClr val="000000"/>
              </a:buClr>
              <a:buSzPts val="900"/>
              <a:buFont typeface="Arial"/>
              <a:buChar char="•"/>
            </a:pPr>
            <a:r>
              <a:rPr b="0" i="0" lang="en" sz="900" u="none" cap="none" strike="noStrike">
                <a:solidFill>
                  <a:srgbClr val="000000"/>
                </a:solidFill>
                <a:latin typeface="Century Gothic"/>
                <a:ea typeface="Century Gothic"/>
                <a:cs typeface="Century Gothic"/>
                <a:sym typeface="Century Gothic"/>
              </a:rPr>
              <a:t>Potassium Base Saturation</a:t>
            </a:r>
            <a:endParaRPr sz="1100"/>
          </a:p>
          <a:p>
            <a:pPr indent="-209550" lvl="0" marL="215900" marR="0" rtl="0" algn="l">
              <a:lnSpc>
                <a:spcPct val="100000"/>
              </a:lnSpc>
              <a:spcBef>
                <a:spcPts val="0"/>
              </a:spcBef>
              <a:spcAft>
                <a:spcPts val="0"/>
              </a:spcAft>
              <a:buClr>
                <a:srgbClr val="000000"/>
              </a:buClr>
              <a:buSzPts val="900"/>
              <a:buFont typeface="Arial"/>
              <a:buChar char="•"/>
            </a:pPr>
            <a:r>
              <a:rPr b="0" i="0" lang="en" sz="900" u="none" cap="none" strike="noStrike">
                <a:solidFill>
                  <a:srgbClr val="000000"/>
                </a:solidFill>
                <a:latin typeface="Century Gothic"/>
                <a:ea typeface="Century Gothic"/>
                <a:cs typeface="Century Gothic"/>
                <a:sym typeface="Century Gothic"/>
              </a:rPr>
              <a:t>Calcium Base Saturation</a:t>
            </a:r>
            <a:endParaRPr sz="1100"/>
          </a:p>
          <a:p>
            <a:pPr indent="-209550" lvl="0" marL="215900" marR="0" rtl="0" algn="l">
              <a:lnSpc>
                <a:spcPct val="100000"/>
              </a:lnSpc>
              <a:spcBef>
                <a:spcPts val="0"/>
              </a:spcBef>
              <a:spcAft>
                <a:spcPts val="0"/>
              </a:spcAft>
              <a:buClr>
                <a:srgbClr val="000000"/>
              </a:buClr>
              <a:buSzPts val="900"/>
              <a:buFont typeface="Arial"/>
              <a:buChar char="•"/>
            </a:pPr>
            <a:r>
              <a:rPr b="0" i="0" lang="en" sz="900" u="none" cap="none" strike="noStrike">
                <a:solidFill>
                  <a:srgbClr val="000000"/>
                </a:solidFill>
                <a:latin typeface="Century Gothic"/>
                <a:ea typeface="Century Gothic"/>
                <a:cs typeface="Century Gothic"/>
                <a:sym typeface="Century Gothic"/>
              </a:rPr>
              <a:t>Potassium-Magnesium Ratio</a:t>
            </a:r>
            <a:endParaRPr sz="1100"/>
          </a:p>
          <a:p>
            <a:pPr indent="-209550" lvl="0" marL="215900" marR="0" rtl="0" algn="l">
              <a:lnSpc>
                <a:spcPct val="100000"/>
              </a:lnSpc>
              <a:spcBef>
                <a:spcPts val="0"/>
              </a:spcBef>
              <a:spcAft>
                <a:spcPts val="0"/>
              </a:spcAft>
              <a:buClr>
                <a:srgbClr val="000000"/>
              </a:buClr>
              <a:buSzPts val="900"/>
              <a:buFont typeface="Arial"/>
              <a:buChar char="•"/>
            </a:pPr>
            <a:r>
              <a:rPr b="0" i="0" lang="en" sz="900" u="none" cap="none" strike="noStrike">
                <a:solidFill>
                  <a:srgbClr val="000000"/>
                </a:solidFill>
                <a:latin typeface="Century Gothic"/>
                <a:ea typeface="Century Gothic"/>
                <a:cs typeface="Century Gothic"/>
                <a:sym typeface="Century Gothic"/>
              </a:rPr>
              <a:t>Phosphorus-Ratio</a:t>
            </a:r>
            <a:endParaRPr sz="1100"/>
          </a:p>
        </p:txBody>
      </p:sp>
      <p:sp>
        <p:nvSpPr>
          <p:cNvPr id="150" name="Google Shape;150;p21"/>
          <p:cNvSpPr/>
          <p:nvPr/>
        </p:nvSpPr>
        <p:spPr>
          <a:xfrm>
            <a:off x="2555197" y="2438281"/>
            <a:ext cx="1038600" cy="1177200"/>
          </a:xfrm>
          <a:prstGeom prst="rect">
            <a:avLst/>
          </a:prstGeom>
          <a:noFill/>
          <a:ln>
            <a:noFill/>
          </a:ln>
        </p:spPr>
        <p:txBody>
          <a:bodyPr anchorCtr="0" anchor="t" bIns="34275" lIns="68575" spcFirstLastPara="1" rIns="68575" wrap="square" tIns="34275">
            <a:noAutofit/>
          </a:bodyPr>
          <a:lstStyle/>
          <a:p>
            <a:pPr indent="-120650" lvl="0" marL="127000" marR="0" rtl="0" algn="l">
              <a:lnSpc>
                <a:spcPct val="100000"/>
              </a:lnSpc>
              <a:spcBef>
                <a:spcPts val="0"/>
              </a:spcBef>
              <a:spcAft>
                <a:spcPts val="0"/>
              </a:spcAft>
              <a:buClr>
                <a:srgbClr val="000000"/>
              </a:buClr>
              <a:buSzPts val="900"/>
              <a:buFont typeface="Arial"/>
              <a:buChar char="•"/>
            </a:pPr>
            <a:r>
              <a:rPr b="0" i="0" lang="en" sz="900" u="none" cap="none" strike="noStrike">
                <a:solidFill>
                  <a:srgbClr val="000000"/>
                </a:solidFill>
                <a:latin typeface="Century Gothic"/>
                <a:ea typeface="Century Gothic"/>
                <a:cs typeface="Century Gothic"/>
                <a:sym typeface="Century Gothic"/>
              </a:rPr>
              <a:t>Aluminum </a:t>
            </a:r>
            <a:endParaRPr sz="1100"/>
          </a:p>
          <a:p>
            <a:pPr indent="-120650" lvl="0" marL="127000" marR="0" rtl="0" algn="l">
              <a:lnSpc>
                <a:spcPct val="100000"/>
              </a:lnSpc>
              <a:spcBef>
                <a:spcPts val="0"/>
              </a:spcBef>
              <a:spcAft>
                <a:spcPts val="0"/>
              </a:spcAft>
              <a:buClr>
                <a:srgbClr val="000000"/>
              </a:buClr>
              <a:buSzPts val="900"/>
              <a:buFont typeface="Arial"/>
              <a:buChar char="•"/>
            </a:pPr>
            <a:r>
              <a:rPr b="0" i="0" lang="en" sz="900" u="none" cap="none" strike="noStrike">
                <a:solidFill>
                  <a:srgbClr val="000000"/>
                </a:solidFill>
                <a:latin typeface="Century Gothic"/>
                <a:ea typeface="Century Gothic"/>
                <a:cs typeface="Century Gothic"/>
                <a:sym typeface="Century Gothic"/>
              </a:rPr>
              <a:t>Copper</a:t>
            </a:r>
            <a:endParaRPr sz="1100"/>
          </a:p>
          <a:p>
            <a:pPr indent="-120650" lvl="0" marL="127000" marR="0" rtl="0" algn="l">
              <a:lnSpc>
                <a:spcPct val="100000"/>
              </a:lnSpc>
              <a:spcBef>
                <a:spcPts val="0"/>
              </a:spcBef>
              <a:spcAft>
                <a:spcPts val="0"/>
              </a:spcAft>
              <a:buClr>
                <a:srgbClr val="000000"/>
              </a:buClr>
              <a:buSzPts val="900"/>
              <a:buFont typeface="Arial"/>
              <a:buChar char="•"/>
            </a:pPr>
            <a:r>
              <a:rPr b="0" i="0" lang="en" sz="900" u="none" cap="none" strike="noStrike">
                <a:solidFill>
                  <a:srgbClr val="000000"/>
                </a:solidFill>
                <a:latin typeface="Century Gothic"/>
                <a:ea typeface="Century Gothic"/>
                <a:cs typeface="Century Gothic"/>
                <a:sym typeface="Century Gothic"/>
              </a:rPr>
              <a:t>Manganese</a:t>
            </a:r>
            <a:endParaRPr sz="1100"/>
          </a:p>
          <a:p>
            <a:pPr indent="-120650" lvl="0" marL="127000" marR="0" rtl="0" algn="l">
              <a:lnSpc>
                <a:spcPct val="100000"/>
              </a:lnSpc>
              <a:spcBef>
                <a:spcPts val="0"/>
              </a:spcBef>
              <a:spcAft>
                <a:spcPts val="0"/>
              </a:spcAft>
              <a:buClr>
                <a:srgbClr val="000000"/>
              </a:buClr>
              <a:buSzPts val="900"/>
              <a:buFont typeface="Arial"/>
              <a:buChar char="•"/>
            </a:pPr>
            <a:r>
              <a:rPr b="0" i="0" lang="en" sz="900" u="none" cap="none" strike="noStrike">
                <a:solidFill>
                  <a:srgbClr val="000000"/>
                </a:solidFill>
                <a:latin typeface="Century Gothic"/>
                <a:ea typeface="Century Gothic"/>
                <a:cs typeface="Century Gothic"/>
                <a:sym typeface="Century Gothic"/>
              </a:rPr>
              <a:t>Sulfur</a:t>
            </a:r>
            <a:endParaRPr sz="1100"/>
          </a:p>
          <a:p>
            <a:pPr indent="-120650" lvl="0" marL="127000" marR="0" rtl="0" algn="l">
              <a:lnSpc>
                <a:spcPct val="100000"/>
              </a:lnSpc>
              <a:spcBef>
                <a:spcPts val="0"/>
              </a:spcBef>
              <a:spcAft>
                <a:spcPts val="0"/>
              </a:spcAft>
              <a:buClr>
                <a:srgbClr val="000000"/>
              </a:buClr>
              <a:buSzPts val="900"/>
              <a:buFont typeface="Arial"/>
              <a:buChar char="•"/>
            </a:pPr>
            <a:r>
              <a:rPr b="0" i="0" lang="en" sz="900" u="none" cap="none" strike="noStrike">
                <a:solidFill>
                  <a:srgbClr val="000000"/>
                </a:solidFill>
                <a:latin typeface="Century Gothic"/>
                <a:ea typeface="Century Gothic"/>
                <a:cs typeface="Century Gothic"/>
                <a:sym typeface="Century Gothic"/>
              </a:rPr>
              <a:t>Boron</a:t>
            </a:r>
            <a:endParaRPr sz="1100"/>
          </a:p>
          <a:p>
            <a:pPr indent="-120650" lvl="0" marL="127000" marR="0" rtl="0" algn="l">
              <a:lnSpc>
                <a:spcPct val="100000"/>
              </a:lnSpc>
              <a:spcBef>
                <a:spcPts val="0"/>
              </a:spcBef>
              <a:spcAft>
                <a:spcPts val="0"/>
              </a:spcAft>
              <a:buClr>
                <a:srgbClr val="000000"/>
              </a:buClr>
              <a:buSzPts val="900"/>
              <a:buFont typeface="Arial"/>
              <a:buChar char="•"/>
            </a:pPr>
            <a:r>
              <a:rPr b="0" i="0" lang="en" sz="900" u="none" cap="none" strike="noStrike">
                <a:solidFill>
                  <a:srgbClr val="000000"/>
                </a:solidFill>
                <a:latin typeface="Century Gothic"/>
                <a:ea typeface="Century Gothic"/>
                <a:cs typeface="Century Gothic"/>
                <a:sym typeface="Century Gothic"/>
              </a:rPr>
              <a:t>Iron</a:t>
            </a:r>
            <a:endParaRPr sz="1100"/>
          </a:p>
          <a:p>
            <a:pPr indent="-120650" lvl="0" marL="127000" marR="0" rtl="0" algn="l">
              <a:lnSpc>
                <a:spcPct val="100000"/>
              </a:lnSpc>
              <a:spcBef>
                <a:spcPts val="0"/>
              </a:spcBef>
              <a:spcAft>
                <a:spcPts val="0"/>
              </a:spcAft>
              <a:buClr>
                <a:srgbClr val="000000"/>
              </a:buClr>
              <a:buSzPts val="900"/>
              <a:buFont typeface="Arial"/>
              <a:buChar char="•"/>
            </a:pPr>
            <a:r>
              <a:rPr b="0" i="0" lang="en" sz="900" u="none" cap="none" strike="noStrike">
                <a:solidFill>
                  <a:srgbClr val="000000"/>
                </a:solidFill>
                <a:latin typeface="Century Gothic"/>
                <a:ea typeface="Century Gothic"/>
                <a:cs typeface="Century Gothic"/>
                <a:sym typeface="Century Gothic"/>
              </a:rPr>
              <a:t>Sodium</a:t>
            </a:r>
            <a:endParaRPr sz="1100"/>
          </a:p>
          <a:p>
            <a:pPr indent="-120650" lvl="0" marL="127000" marR="0" rtl="0" algn="l">
              <a:lnSpc>
                <a:spcPct val="100000"/>
              </a:lnSpc>
              <a:spcBef>
                <a:spcPts val="0"/>
              </a:spcBef>
              <a:spcAft>
                <a:spcPts val="0"/>
              </a:spcAft>
              <a:buClr>
                <a:srgbClr val="000000"/>
              </a:buClr>
              <a:buSzPts val="900"/>
              <a:buFont typeface="Arial"/>
              <a:buChar char="•"/>
            </a:pPr>
            <a:r>
              <a:rPr b="0" i="0" lang="en" sz="900" u="none" cap="none" strike="noStrike">
                <a:solidFill>
                  <a:srgbClr val="000000"/>
                </a:solidFill>
                <a:latin typeface="Century Gothic"/>
                <a:ea typeface="Century Gothic"/>
                <a:cs typeface="Century Gothic"/>
                <a:sym typeface="Century Gothic"/>
              </a:rPr>
              <a:t>Zinc</a:t>
            </a:r>
            <a:endParaRPr sz="1100"/>
          </a:p>
        </p:txBody>
      </p:sp>
      <p:pic>
        <p:nvPicPr>
          <p:cNvPr descr="A picture containing grass, outdoor, ground, dirt&#10;&#10;Description automatically generated" id="151" name="Google Shape;151;p21"/>
          <p:cNvPicPr preferRelativeResize="0"/>
          <p:nvPr/>
        </p:nvPicPr>
        <p:blipFill rotWithShape="1">
          <a:blip r:embed="rId4">
            <a:alphaModFix/>
          </a:blip>
          <a:srcRect b="0" l="0" r="0" t="0"/>
          <a:stretch/>
        </p:blipFill>
        <p:spPr>
          <a:xfrm>
            <a:off x="396854" y="890616"/>
            <a:ext cx="1875098" cy="2810736"/>
          </a:xfrm>
          <a:prstGeom prst="rect">
            <a:avLst/>
          </a:prstGeom>
          <a:noFill/>
          <a:ln>
            <a:noFill/>
          </a:ln>
        </p:spPr>
      </p:pic>
      <p:sp>
        <p:nvSpPr>
          <p:cNvPr id="152" name="Google Shape;152;p21"/>
          <p:cNvSpPr/>
          <p:nvPr/>
        </p:nvSpPr>
        <p:spPr>
          <a:xfrm>
            <a:off x="6358086" y="2404730"/>
            <a:ext cx="1038600" cy="762000"/>
          </a:xfrm>
          <a:prstGeom prst="rect">
            <a:avLst/>
          </a:prstGeom>
          <a:noFill/>
          <a:ln>
            <a:noFill/>
          </a:ln>
        </p:spPr>
        <p:txBody>
          <a:bodyPr anchorCtr="0" anchor="t" bIns="34275" lIns="68575" spcFirstLastPara="1" rIns="68575" wrap="square" tIns="34275">
            <a:noAutofit/>
          </a:bodyPr>
          <a:lstStyle/>
          <a:p>
            <a:pPr indent="-120650" lvl="0" marL="127000" marR="0" rtl="0" algn="l">
              <a:lnSpc>
                <a:spcPct val="100000"/>
              </a:lnSpc>
              <a:spcBef>
                <a:spcPts val="0"/>
              </a:spcBef>
              <a:spcAft>
                <a:spcPts val="0"/>
              </a:spcAft>
              <a:buClr>
                <a:srgbClr val="000000"/>
              </a:buClr>
              <a:buSzPts val="900"/>
              <a:buFont typeface="Arial"/>
              <a:buChar char="•"/>
            </a:pPr>
            <a:r>
              <a:rPr b="0" i="0" lang="en" sz="900" u="none" cap="none" strike="noStrike">
                <a:solidFill>
                  <a:srgbClr val="000000"/>
                </a:solidFill>
                <a:latin typeface="Century Gothic"/>
                <a:ea typeface="Century Gothic"/>
                <a:cs typeface="Century Gothic"/>
                <a:sym typeface="Century Gothic"/>
              </a:rPr>
              <a:t>Calcium</a:t>
            </a:r>
            <a:endParaRPr sz="1100"/>
          </a:p>
          <a:p>
            <a:pPr indent="-120650" lvl="0" marL="127000" marR="0" rtl="0" algn="l">
              <a:lnSpc>
                <a:spcPct val="100000"/>
              </a:lnSpc>
              <a:spcBef>
                <a:spcPts val="0"/>
              </a:spcBef>
              <a:spcAft>
                <a:spcPts val="0"/>
              </a:spcAft>
              <a:buClr>
                <a:srgbClr val="000000"/>
              </a:buClr>
              <a:buSzPts val="900"/>
              <a:buFont typeface="Arial"/>
              <a:buChar char="•"/>
            </a:pPr>
            <a:r>
              <a:rPr b="0" i="0" lang="en" sz="900" u="none" cap="none" strike="noStrike">
                <a:solidFill>
                  <a:srgbClr val="000000"/>
                </a:solidFill>
                <a:latin typeface="Century Gothic"/>
                <a:ea typeface="Century Gothic"/>
                <a:cs typeface="Century Gothic"/>
                <a:sym typeface="Century Gothic"/>
              </a:rPr>
              <a:t>pH</a:t>
            </a:r>
            <a:endParaRPr sz="1100"/>
          </a:p>
          <a:p>
            <a:pPr indent="-120650" lvl="0" marL="127000" marR="0" rtl="0" algn="l">
              <a:lnSpc>
                <a:spcPct val="100000"/>
              </a:lnSpc>
              <a:spcBef>
                <a:spcPts val="0"/>
              </a:spcBef>
              <a:spcAft>
                <a:spcPts val="0"/>
              </a:spcAft>
              <a:buClr>
                <a:srgbClr val="000000"/>
              </a:buClr>
              <a:buSzPts val="900"/>
              <a:buFont typeface="Arial"/>
              <a:buChar char="•"/>
            </a:pPr>
            <a:r>
              <a:rPr b="0" i="0" lang="en" sz="900" u="none" cap="none" strike="noStrike">
                <a:solidFill>
                  <a:srgbClr val="000000"/>
                </a:solidFill>
                <a:latin typeface="Century Gothic"/>
                <a:ea typeface="Century Gothic"/>
                <a:cs typeface="Century Gothic"/>
                <a:sym typeface="Century Gothic"/>
              </a:rPr>
              <a:t>Magnesium</a:t>
            </a:r>
            <a:endParaRPr sz="1100"/>
          </a:p>
          <a:p>
            <a:pPr indent="-120650" lvl="0" marL="127000" marR="0" rtl="0" algn="l">
              <a:lnSpc>
                <a:spcPct val="100000"/>
              </a:lnSpc>
              <a:spcBef>
                <a:spcPts val="0"/>
              </a:spcBef>
              <a:spcAft>
                <a:spcPts val="0"/>
              </a:spcAft>
              <a:buClr>
                <a:srgbClr val="000000"/>
              </a:buClr>
              <a:buSzPts val="900"/>
              <a:buFont typeface="Arial"/>
              <a:buChar char="•"/>
            </a:pPr>
            <a:r>
              <a:rPr b="0" i="0" lang="en" sz="900" u="none" cap="none" strike="noStrike">
                <a:solidFill>
                  <a:srgbClr val="000000"/>
                </a:solidFill>
                <a:latin typeface="Century Gothic"/>
                <a:ea typeface="Century Gothic"/>
                <a:cs typeface="Century Gothic"/>
                <a:sym typeface="Century Gothic"/>
              </a:rPr>
              <a:t>Potassium</a:t>
            </a:r>
            <a:endParaRPr sz="1100"/>
          </a:p>
          <a:p>
            <a:pPr indent="-120650" lvl="0" marL="127000" marR="0" rtl="0" algn="l">
              <a:lnSpc>
                <a:spcPct val="100000"/>
              </a:lnSpc>
              <a:spcBef>
                <a:spcPts val="0"/>
              </a:spcBef>
              <a:spcAft>
                <a:spcPts val="0"/>
              </a:spcAft>
              <a:buClr>
                <a:srgbClr val="000000"/>
              </a:buClr>
              <a:buSzPts val="900"/>
              <a:buFont typeface="Arial"/>
              <a:buChar char="•"/>
            </a:pPr>
            <a:r>
              <a:rPr b="0" i="0" lang="en" sz="900" u="none" cap="none" strike="noStrike">
                <a:solidFill>
                  <a:srgbClr val="000000"/>
                </a:solidFill>
                <a:latin typeface="Century Gothic"/>
                <a:ea typeface="Century Gothic"/>
                <a:cs typeface="Century Gothic"/>
                <a:sym typeface="Century Gothic"/>
              </a:rPr>
              <a:t>Nitrate as N</a:t>
            </a:r>
            <a:endParaRPr sz="1100"/>
          </a:p>
        </p:txBody>
      </p:sp>
      <p:sp>
        <p:nvSpPr>
          <p:cNvPr id="153" name="Google Shape;153;p21"/>
          <p:cNvSpPr txBox="1"/>
          <p:nvPr/>
        </p:nvSpPr>
        <p:spPr>
          <a:xfrm>
            <a:off x="628650" y="3801296"/>
            <a:ext cx="7755900" cy="10851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56838"/>
              </a:buClr>
              <a:buSzPts val="1100"/>
              <a:buFont typeface="Century Gothic"/>
              <a:buNone/>
            </a:pPr>
            <a:r>
              <a:rPr b="1" i="0" lang="en" sz="1100" u="none" cap="none" strike="noStrike">
                <a:solidFill>
                  <a:srgbClr val="056838"/>
                </a:solidFill>
                <a:latin typeface="Century Gothic"/>
                <a:ea typeface="Century Gothic"/>
                <a:cs typeface="Century Gothic"/>
                <a:sym typeface="Century Gothic"/>
              </a:rPr>
              <a:t>SoilOptix</a:t>
            </a:r>
            <a:r>
              <a:rPr b="0" i="0" lang="en" sz="1100" u="none" cap="none" strike="noStrike">
                <a:solidFill>
                  <a:srgbClr val="056838"/>
                </a:solidFill>
                <a:latin typeface="Century Gothic"/>
                <a:ea typeface="Century Gothic"/>
                <a:cs typeface="Century Gothic"/>
                <a:sym typeface="Century Gothic"/>
              </a:rPr>
              <a:t>®</a:t>
            </a:r>
            <a:r>
              <a:rPr b="1" i="0" lang="en" sz="1100" u="none" cap="none" strike="noStrike">
                <a:solidFill>
                  <a:srgbClr val="056838"/>
                </a:solidFill>
                <a:latin typeface="Century Gothic"/>
                <a:ea typeface="Century Gothic"/>
                <a:cs typeface="Century Gothic"/>
                <a:sym typeface="Century Gothic"/>
              </a:rPr>
              <a:t> Soil Mapping-  </a:t>
            </a:r>
            <a:r>
              <a:rPr b="0" i="0" lang="en" sz="1100" u="none" cap="none" strike="noStrike">
                <a:solidFill>
                  <a:srgbClr val="000000"/>
                </a:solidFill>
                <a:latin typeface="Century Gothic"/>
                <a:ea typeface="Century Gothic"/>
                <a:cs typeface="Century Gothic"/>
                <a:sym typeface="Century Gothic"/>
              </a:rPr>
              <a:t>Soil health directly correlates to improved fruit quality. With the highest definition and most detailed field nutrient maps attainable today, growers are now empowered to make better decisions for management and soil stewardship. In order to capture the full potential of their field, growers need to know what the soil is providing them with. With SoilOptix®, growers and agronomists get the most in-depth analysis of their soil with a resolution of approximately 335 points per acre. </a:t>
            </a:r>
            <a:endParaRPr sz="1100"/>
          </a:p>
          <a:p>
            <a:pPr indent="0" lvl="0" marL="0" marR="0" rtl="0" algn="l">
              <a:lnSpc>
                <a:spcPct val="100000"/>
              </a:lnSpc>
              <a:spcBef>
                <a:spcPts val="0"/>
              </a:spcBef>
              <a:spcAft>
                <a:spcPts val="0"/>
              </a:spcAft>
              <a:buClr>
                <a:schemeClr val="dk1"/>
              </a:buClr>
              <a:buSzPts val="1100"/>
              <a:buFont typeface="Century Gothic"/>
              <a:buNone/>
            </a:pPr>
            <a:r>
              <a:t/>
            </a:r>
            <a:endParaRPr b="0" i="0" sz="1100" u="none" cap="none" strike="noStrike">
              <a:solidFill>
                <a:srgbClr val="000000"/>
              </a:solidFill>
              <a:latin typeface="Century Gothic"/>
              <a:ea typeface="Century Gothic"/>
              <a:cs typeface="Century Gothic"/>
              <a:sym typeface="Century Gothic"/>
            </a:endParaRPr>
          </a:p>
        </p:txBody>
      </p:sp>
      <p:pic>
        <p:nvPicPr>
          <p:cNvPr descr="Logo&#10;&#10;Description automatically generated" id="154" name="Google Shape;154;p21"/>
          <p:cNvPicPr preferRelativeResize="0"/>
          <p:nvPr/>
        </p:nvPicPr>
        <p:blipFill rotWithShape="1">
          <a:blip r:embed="rId5">
            <a:alphaModFix/>
          </a:blip>
          <a:srcRect b="0" l="0" r="0" t="0"/>
          <a:stretch/>
        </p:blipFill>
        <p:spPr>
          <a:xfrm>
            <a:off x="7403613" y="108678"/>
            <a:ext cx="1612055" cy="486451"/>
          </a:xfrm>
          <a:prstGeom prst="rect">
            <a:avLst/>
          </a:prstGeom>
          <a:noFill/>
          <a:ln>
            <a:noFill/>
          </a:ln>
        </p:spPr>
      </p:pic>
    </p:spTree>
  </p:cSld>
  <p:clrMapOvr>
    <a:masterClrMapping/>
  </p:clrMapOvr>
  <mc:AlternateContent>
    <mc:Choice Requires="p14">
      <p:transition p14:dur="100">
        <p:fade thruBlk="1"/>
      </p:transition>
    </mc:Choice>
    <mc:Fallback>
      <p:transition>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2"/>
          <p:cNvSpPr txBox="1"/>
          <p:nvPr/>
        </p:nvSpPr>
        <p:spPr>
          <a:xfrm>
            <a:off x="2189115" y="106513"/>
            <a:ext cx="6698100" cy="513900"/>
          </a:xfrm>
          <a:prstGeom prst="rect">
            <a:avLst/>
          </a:prstGeom>
          <a:noFill/>
          <a:ln>
            <a:noFill/>
          </a:ln>
        </p:spPr>
        <p:txBody>
          <a:bodyPr anchorCtr="0" anchor="t" bIns="34275" lIns="68575" spcFirstLastPara="1" rIns="68575" wrap="square" tIns="34275">
            <a:noAutofit/>
          </a:bodyPr>
          <a:lstStyle/>
          <a:p>
            <a:pPr indent="0" lvl="0" marL="0" marR="0" rtl="0" algn="l">
              <a:lnSpc>
                <a:spcPct val="90000"/>
              </a:lnSpc>
              <a:spcBef>
                <a:spcPts val="0"/>
              </a:spcBef>
              <a:spcAft>
                <a:spcPts val="0"/>
              </a:spcAft>
              <a:buClr>
                <a:srgbClr val="056838"/>
              </a:buClr>
              <a:buSzPts val="2700"/>
              <a:buFont typeface="Century Gothic"/>
              <a:buNone/>
            </a:pPr>
            <a:r>
              <a:rPr b="0" i="0" lang="en" sz="2700" u="none" cap="none" strike="noStrike">
                <a:solidFill>
                  <a:srgbClr val="056838"/>
                </a:solidFill>
                <a:latin typeface="Century Gothic"/>
                <a:ea typeface="Century Gothic"/>
                <a:cs typeface="Century Gothic"/>
                <a:sym typeface="Century Gothic"/>
              </a:rPr>
              <a:t>Mapping Soil Variability</a:t>
            </a:r>
            <a:endParaRPr sz="1100"/>
          </a:p>
        </p:txBody>
      </p:sp>
      <p:sp>
        <p:nvSpPr>
          <p:cNvPr id="160" name="Google Shape;160;p22"/>
          <p:cNvSpPr txBox="1"/>
          <p:nvPr/>
        </p:nvSpPr>
        <p:spPr>
          <a:xfrm>
            <a:off x="235749" y="710486"/>
            <a:ext cx="1267800" cy="3000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56838"/>
              </a:buClr>
              <a:buSzPts val="1500"/>
              <a:buFont typeface="Century Gothic"/>
              <a:buNone/>
            </a:pPr>
            <a:r>
              <a:rPr b="1" i="0" lang="en" sz="1500" u="none" cap="none" strike="noStrike">
                <a:solidFill>
                  <a:srgbClr val="056838"/>
                </a:solidFill>
                <a:latin typeface="Century Gothic"/>
                <a:ea typeface="Century Gothic"/>
                <a:cs typeface="Century Gothic"/>
                <a:sym typeface="Century Gothic"/>
              </a:rPr>
              <a:t>Silt</a:t>
            </a:r>
            <a:endParaRPr b="1" i="0" sz="1500" u="none" cap="none" strike="noStrike">
              <a:solidFill>
                <a:srgbClr val="427731"/>
              </a:solidFill>
              <a:latin typeface="Century Gothic"/>
              <a:ea typeface="Century Gothic"/>
              <a:cs typeface="Century Gothic"/>
              <a:sym typeface="Century Gothic"/>
            </a:endParaRPr>
          </a:p>
        </p:txBody>
      </p:sp>
      <p:sp>
        <p:nvSpPr>
          <p:cNvPr id="161" name="Google Shape;161;p22"/>
          <p:cNvSpPr txBox="1"/>
          <p:nvPr/>
        </p:nvSpPr>
        <p:spPr>
          <a:xfrm>
            <a:off x="3066669" y="676465"/>
            <a:ext cx="1267800" cy="3000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56838"/>
              </a:buClr>
              <a:buSzPts val="1500"/>
              <a:buFont typeface="Century Gothic"/>
              <a:buNone/>
            </a:pPr>
            <a:r>
              <a:rPr b="1" i="0" lang="en" sz="1500" u="none" cap="none" strike="noStrike">
                <a:solidFill>
                  <a:srgbClr val="056838"/>
                </a:solidFill>
                <a:latin typeface="Century Gothic"/>
                <a:ea typeface="Century Gothic"/>
                <a:cs typeface="Century Gothic"/>
                <a:sym typeface="Century Gothic"/>
              </a:rPr>
              <a:t>Sand</a:t>
            </a:r>
            <a:endParaRPr b="1" i="0" sz="1500" u="none" cap="none" strike="noStrike">
              <a:solidFill>
                <a:srgbClr val="427731"/>
              </a:solidFill>
              <a:latin typeface="Century Gothic"/>
              <a:ea typeface="Century Gothic"/>
              <a:cs typeface="Century Gothic"/>
              <a:sym typeface="Century Gothic"/>
            </a:endParaRPr>
          </a:p>
        </p:txBody>
      </p:sp>
      <p:sp>
        <p:nvSpPr>
          <p:cNvPr id="162" name="Google Shape;162;p22"/>
          <p:cNvSpPr txBox="1"/>
          <p:nvPr/>
        </p:nvSpPr>
        <p:spPr>
          <a:xfrm>
            <a:off x="6009469" y="676465"/>
            <a:ext cx="828600" cy="3000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56838"/>
              </a:buClr>
              <a:buSzPts val="1500"/>
              <a:buFont typeface="Century Gothic"/>
              <a:buNone/>
            </a:pPr>
            <a:r>
              <a:rPr b="1" i="0" lang="en" sz="1500" u="none" cap="none" strike="noStrike">
                <a:solidFill>
                  <a:srgbClr val="056838"/>
                </a:solidFill>
                <a:latin typeface="Century Gothic"/>
                <a:ea typeface="Century Gothic"/>
                <a:cs typeface="Century Gothic"/>
                <a:sym typeface="Century Gothic"/>
              </a:rPr>
              <a:t>Clay</a:t>
            </a:r>
            <a:endParaRPr b="1" i="0" sz="1500" u="none" cap="none" strike="noStrike">
              <a:solidFill>
                <a:srgbClr val="427731"/>
              </a:solidFill>
              <a:latin typeface="Century Gothic"/>
              <a:ea typeface="Century Gothic"/>
              <a:cs typeface="Century Gothic"/>
              <a:sym typeface="Century Gothic"/>
            </a:endParaRPr>
          </a:p>
        </p:txBody>
      </p:sp>
      <p:sp>
        <p:nvSpPr>
          <p:cNvPr id="163" name="Google Shape;163;p22"/>
          <p:cNvSpPr txBox="1"/>
          <p:nvPr/>
        </p:nvSpPr>
        <p:spPr>
          <a:xfrm>
            <a:off x="235749" y="2810703"/>
            <a:ext cx="1267800" cy="3000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56838"/>
              </a:buClr>
              <a:buSzPts val="1500"/>
              <a:buFont typeface="Century Gothic"/>
              <a:buNone/>
            </a:pPr>
            <a:r>
              <a:rPr b="1" i="0" lang="en" sz="1500" u="none" cap="none" strike="noStrike">
                <a:solidFill>
                  <a:srgbClr val="056838"/>
                </a:solidFill>
                <a:latin typeface="Century Gothic"/>
                <a:ea typeface="Century Gothic"/>
                <a:cs typeface="Century Gothic"/>
                <a:sym typeface="Century Gothic"/>
              </a:rPr>
              <a:t>pH</a:t>
            </a:r>
            <a:endParaRPr b="1" i="0" sz="1500" u="none" cap="none" strike="noStrike">
              <a:solidFill>
                <a:srgbClr val="427731"/>
              </a:solidFill>
              <a:latin typeface="Century Gothic"/>
              <a:ea typeface="Century Gothic"/>
              <a:cs typeface="Century Gothic"/>
              <a:sym typeface="Century Gothic"/>
            </a:endParaRPr>
          </a:p>
        </p:txBody>
      </p:sp>
      <p:sp>
        <p:nvSpPr>
          <p:cNvPr id="164" name="Google Shape;164;p22"/>
          <p:cNvSpPr txBox="1"/>
          <p:nvPr/>
        </p:nvSpPr>
        <p:spPr>
          <a:xfrm>
            <a:off x="3066669" y="2810703"/>
            <a:ext cx="1267800" cy="3000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56838"/>
              </a:buClr>
              <a:buSzPts val="1500"/>
              <a:buFont typeface="Century Gothic"/>
              <a:buNone/>
            </a:pPr>
            <a:r>
              <a:rPr b="1" i="0" lang="en" sz="1500" u="none" cap="none" strike="noStrike">
                <a:solidFill>
                  <a:srgbClr val="056838"/>
                </a:solidFill>
                <a:latin typeface="Century Gothic"/>
                <a:ea typeface="Century Gothic"/>
                <a:cs typeface="Century Gothic"/>
                <a:sym typeface="Century Gothic"/>
              </a:rPr>
              <a:t>Loam</a:t>
            </a:r>
            <a:endParaRPr b="1" i="0" sz="1500" u="none" cap="none" strike="noStrike">
              <a:solidFill>
                <a:srgbClr val="427731"/>
              </a:solidFill>
              <a:latin typeface="Century Gothic"/>
              <a:ea typeface="Century Gothic"/>
              <a:cs typeface="Century Gothic"/>
              <a:sym typeface="Century Gothic"/>
            </a:endParaRPr>
          </a:p>
        </p:txBody>
      </p:sp>
      <p:sp>
        <p:nvSpPr>
          <p:cNvPr id="165" name="Google Shape;165;p22"/>
          <p:cNvSpPr txBox="1"/>
          <p:nvPr/>
        </p:nvSpPr>
        <p:spPr>
          <a:xfrm>
            <a:off x="6004722" y="2749469"/>
            <a:ext cx="1267800" cy="3000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56838"/>
              </a:buClr>
              <a:buSzPts val="1500"/>
              <a:buFont typeface="Century Gothic"/>
              <a:buNone/>
            </a:pPr>
            <a:r>
              <a:rPr b="1" i="0" lang="en" sz="1500" u="none" cap="none" strike="noStrike">
                <a:solidFill>
                  <a:srgbClr val="056838"/>
                </a:solidFill>
                <a:latin typeface="Century Gothic"/>
                <a:ea typeface="Century Gothic"/>
                <a:cs typeface="Century Gothic"/>
                <a:sym typeface="Century Gothic"/>
              </a:rPr>
              <a:t>Elevation</a:t>
            </a:r>
            <a:endParaRPr b="1" i="0" sz="1500" u="none" cap="none" strike="noStrike">
              <a:solidFill>
                <a:srgbClr val="427731"/>
              </a:solidFill>
              <a:latin typeface="Century Gothic"/>
              <a:ea typeface="Century Gothic"/>
              <a:cs typeface="Century Gothic"/>
              <a:sym typeface="Century Gothic"/>
            </a:endParaRPr>
          </a:p>
        </p:txBody>
      </p:sp>
      <p:grpSp>
        <p:nvGrpSpPr>
          <p:cNvPr id="166" name="Google Shape;166;p22"/>
          <p:cNvGrpSpPr/>
          <p:nvPr/>
        </p:nvGrpSpPr>
        <p:grpSpPr>
          <a:xfrm>
            <a:off x="51770" y="90756"/>
            <a:ext cx="2047897" cy="482399"/>
            <a:chOff x="1732309" y="329261"/>
            <a:chExt cx="3544301" cy="834890"/>
          </a:xfrm>
        </p:grpSpPr>
        <p:pic>
          <p:nvPicPr>
            <p:cNvPr id="167" name="Google Shape;167;p22"/>
            <p:cNvPicPr preferRelativeResize="0"/>
            <p:nvPr/>
          </p:nvPicPr>
          <p:blipFill rotWithShape="1">
            <a:blip r:embed="rId3">
              <a:alphaModFix/>
            </a:blip>
            <a:srcRect b="0" l="0" r="24219" t="0"/>
            <a:stretch/>
          </p:blipFill>
          <p:spPr>
            <a:xfrm>
              <a:off x="1732309" y="329261"/>
              <a:ext cx="2670856" cy="827834"/>
            </a:xfrm>
            <a:prstGeom prst="rect">
              <a:avLst/>
            </a:prstGeom>
            <a:noFill/>
            <a:ln>
              <a:noFill/>
            </a:ln>
          </p:spPr>
        </p:pic>
        <p:sp>
          <p:nvSpPr>
            <p:cNvPr id="168" name="Google Shape;168;p22"/>
            <p:cNvSpPr/>
            <p:nvPr/>
          </p:nvSpPr>
          <p:spPr>
            <a:xfrm>
              <a:off x="4444710" y="332251"/>
              <a:ext cx="831900" cy="831900"/>
            </a:xfrm>
            <a:prstGeom prst="ellipse">
              <a:avLst/>
            </a:prstGeom>
            <a:blipFill rotWithShape="1">
              <a:blip r:embed="rId4">
                <a:alphaModFix/>
              </a:blip>
              <a:stretch>
                <a:fillRect b="0" l="0" r="0" t="0"/>
              </a:stretch>
            </a:blip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chemeClr val="lt1"/>
                </a:buClr>
                <a:buSzPts val="1400"/>
                <a:buFont typeface="Century Gothic"/>
                <a:buNone/>
              </a:pPr>
              <a:r>
                <a:t/>
              </a:r>
              <a:endParaRPr b="0" i="0" sz="1400" u="none" cap="none" strike="noStrike">
                <a:solidFill>
                  <a:srgbClr val="FFFFFF"/>
                </a:solidFill>
                <a:latin typeface="Century Gothic"/>
                <a:ea typeface="Century Gothic"/>
                <a:cs typeface="Century Gothic"/>
                <a:sym typeface="Century Gothic"/>
              </a:endParaRPr>
            </a:p>
          </p:txBody>
        </p:sp>
      </p:grpSp>
      <p:pic>
        <p:nvPicPr>
          <p:cNvPr descr="Graphical user interface, application&#10;&#10;Description automatically generated" id="169" name="Google Shape;169;p22"/>
          <p:cNvPicPr preferRelativeResize="0"/>
          <p:nvPr/>
        </p:nvPicPr>
        <p:blipFill rotWithShape="1">
          <a:blip r:embed="rId5">
            <a:alphaModFix/>
          </a:blip>
          <a:srcRect b="7707" l="70459" r="16458" t="69971"/>
          <a:stretch/>
        </p:blipFill>
        <p:spPr>
          <a:xfrm>
            <a:off x="572638" y="1547996"/>
            <a:ext cx="707844" cy="855313"/>
          </a:xfrm>
          <a:prstGeom prst="rect">
            <a:avLst/>
          </a:prstGeom>
          <a:noFill/>
          <a:ln>
            <a:noFill/>
          </a:ln>
        </p:spPr>
      </p:pic>
      <p:pic>
        <p:nvPicPr>
          <p:cNvPr descr="Graphical user interface, application&#10;&#10;Description automatically generated" id="170" name="Google Shape;170;p22"/>
          <p:cNvPicPr preferRelativeResize="0"/>
          <p:nvPr/>
        </p:nvPicPr>
        <p:blipFill rotWithShape="1">
          <a:blip r:embed="rId6">
            <a:alphaModFix/>
          </a:blip>
          <a:srcRect b="7886" l="68333" r="15991" t="71003"/>
          <a:stretch/>
        </p:blipFill>
        <p:spPr>
          <a:xfrm>
            <a:off x="3211831" y="1547995"/>
            <a:ext cx="902188" cy="855315"/>
          </a:xfrm>
          <a:prstGeom prst="rect">
            <a:avLst/>
          </a:prstGeom>
          <a:noFill/>
          <a:ln>
            <a:noFill/>
          </a:ln>
        </p:spPr>
      </p:pic>
      <p:pic>
        <p:nvPicPr>
          <p:cNvPr descr="Graphical user interface&#10;&#10;Description automatically generated" id="171" name="Google Shape;171;p22"/>
          <p:cNvPicPr preferRelativeResize="0"/>
          <p:nvPr/>
        </p:nvPicPr>
        <p:blipFill rotWithShape="1">
          <a:blip r:embed="rId7">
            <a:alphaModFix/>
          </a:blip>
          <a:srcRect b="7388" l="69219" r="16575" t="71342"/>
          <a:stretch/>
        </p:blipFill>
        <p:spPr>
          <a:xfrm>
            <a:off x="484123" y="3935908"/>
            <a:ext cx="809718" cy="858299"/>
          </a:xfrm>
          <a:prstGeom prst="rect">
            <a:avLst/>
          </a:prstGeom>
          <a:noFill/>
          <a:ln>
            <a:noFill/>
          </a:ln>
        </p:spPr>
      </p:pic>
      <p:sp>
        <p:nvSpPr>
          <p:cNvPr id="172" name="Google Shape;172;p22"/>
          <p:cNvSpPr/>
          <p:nvPr/>
        </p:nvSpPr>
        <p:spPr>
          <a:xfrm>
            <a:off x="7092895" y="3699521"/>
            <a:ext cx="88500" cy="1276500"/>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chemeClr val="lt1"/>
              </a:buClr>
              <a:buSzPts val="1400"/>
              <a:buFont typeface="Century Gothic"/>
              <a:buNone/>
            </a:pPr>
            <a:r>
              <a:t/>
            </a:r>
            <a:endParaRPr b="0" i="0" sz="1400" u="none" cap="none" strike="noStrike">
              <a:solidFill>
                <a:srgbClr val="FFFFFF"/>
              </a:solidFill>
              <a:latin typeface="Century Gothic"/>
              <a:ea typeface="Century Gothic"/>
              <a:cs typeface="Century Gothic"/>
              <a:sym typeface="Century Gothic"/>
            </a:endParaRPr>
          </a:p>
        </p:txBody>
      </p:sp>
      <p:pic>
        <p:nvPicPr>
          <p:cNvPr id="173" name="Google Shape;173;p22"/>
          <p:cNvPicPr preferRelativeResize="0"/>
          <p:nvPr/>
        </p:nvPicPr>
        <p:blipFill rotWithShape="1">
          <a:blip r:embed="rId8">
            <a:alphaModFix/>
          </a:blip>
          <a:srcRect b="0" l="0" r="0" t="0"/>
          <a:stretch/>
        </p:blipFill>
        <p:spPr>
          <a:xfrm>
            <a:off x="6270830" y="1626516"/>
            <a:ext cx="828659" cy="873625"/>
          </a:xfrm>
          <a:prstGeom prst="rect">
            <a:avLst/>
          </a:prstGeom>
          <a:noFill/>
          <a:ln>
            <a:noFill/>
          </a:ln>
        </p:spPr>
      </p:pic>
      <p:pic>
        <p:nvPicPr>
          <p:cNvPr id="174" name="Google Shape;174;p22"/>
          <p:cNvPicPr preferRelativeResize="0"/>
          <p:nvPr/>
        </p:nvPicPr>
        <p:blipFill rotWithShape="1">
          <a:blip r:embed="rId9">
            <a:alphaModFix/>
          </a:blip>
          <a:srcRect b="0" l="0" r="0" t="0"/>
          <a:stretch/>
        </p:blipFill>
        <p:spPr>
          <a:xfrm>
            <a:off x="1270603" y="896534"/>
            <a:ext cx="1652036" cy="1804924"/>
          </a:xfrm>
          <a:prstGeom prst="rect">
            <a:avLst/>
          </a:prstGeom>
          <a:noFill/>
          <a:ln>
            <a:noFill/>
          </a:ln>
        </p:spPr>
      </p:pic>
      <p:pic>
        <p:nvPicPr>
          <p:cNvPr id="175" name="Google Shape;175;p22"/>
          <p:cNvPicPr preferRelativeResize="0"/>
          <p:nvPr/>
        </p:nvPicPr>
        <p:blipFill rotWithShape="1">
          <a:blip r:embed="rId10">
            <a:alphaModFix/>
          </a:blip>
          <a:srcRect b="0" l="0" r="0" t="0"/>
          <a:stretch/>
        </p:blipFill>
        <p:spPr>
          <a:xfrm>
            <a:off x="4151597" y="955564"/>
            <a:ext cx="1630191" cy="1804078"/>
          </a:xfrm>
          <a:prstGeom prst="rect">
            <a:avLst/>
          </a:prstGeom>
          <a:noFill/>
          <a:ln>
            <a:noFill/>
          </a:ln>
        </p:spPr>
      </p:pic>
      <p:pic>
        <p:nvPicPr>
          <p:cNvPr id="176" name="Google Shape;176;p22"/>
          <p:cNvPicPr preferRelativeResize="0"/>
          <p:nvPr/>
        </p:nvPicPr>
        <p:blipFill rotWithShape="1">
          <a:blip r:embed="rId11">
            <a:alphaModFix/>
          </a:blip>
          <a:srcRect b="0" l="0" r="0" t="0"/>
          <a:stretch/>
        </p:blipFill>
        <p:spPr>
          <a:xfrm>
            <a:off x="7099489" y="928196"/>
            <a:ext cx="1736154" cy="1889876"/>
          </a:xfrm>
          <a:prstGeom prst="rect">
            <a:avLst/>
          </a:prstGeom>
          <a:noFill/>
          <a:ln>
            <a:noFill/>
          </a:ln>
        </p:spPr>
      </p:pic>
      <p:pic>
        <p:nvPicPr>
          <p:cNvPr id="177" name="Google Shape;177;p22"/>
          <p:cNvPicPr preferRelativeResize="0"/>
          <p:nvPr/>
        </p:nvPicPr>
        <p:blipFill rotWithShape="1">
          <a:blip r:embed="rId12">
            <a:alphaModFix/>
          </a:blip>
          <a:srcRect b="0" l="0" r="0" t="0"/>
          <a:stretch/>
        </p:blipFill>
        <p:spPr>
          <a:xfrm>
            <a:off x="4000538" y="2997299"/>
            <a:ext cx="1712197" cy="1873555"/>
          </a:xfrm>
          <a:prstGeom prst="rect">
            <a:avLst/>
          </a:prstGeom>
          <a:noFill/>
          <a:ln>
            <a:noFill/>
          </a:ln>
        </p:spPr>
      </p:pic>
      <p:pic>
        <p:nvPicPr>
          <p:cNvPr id="178" name="Google Shape;178;p22"/>
          <p:cNvPicPr preferRelativeResize="0"/>
          <p:nvPr/>
        </p:nvPicPr>
        <p:blipFill rotWithShape="1">
          <a:blip r:embed="rId13">
            <a:alphaModFix/>
          </a:blip>
          <a:srcRect b="0" l="0" r="0" t="0"/>
          <a:stretch/>
        </p:blipFill>
        <p:spPr>
          <a:xfrm>
            <a:off x="3340306" y="3766129"/>
            <a:ext cx="723711" cy="801648"/>
          </a:xfrm>
          <a:prstGeom prst="rect">
            <a:avLst/>
          </a:prstGeom>
          <a:noFill/>
          <a:ln>
            <a:noFill/>
          </a:ln>
        </p:spPr>
      </p:pic>
      <p:pic>
        <p:nvPicPr>
          <p:cNvPr id="179" name="Google Shape;179;p22"/>
          <p:cNvPicPr preferRelativeResize="0"/>
          <p:nvPr/>
        </p:nvPicPr>
        <p:blipFill rotWithShape="1">
          <a:blip r:embed="rId14">
            <a:alphaModFix/>
          </a:blip>
          <a:srcRect b="0" l="0" r="0" t="0"/>
          <a:stretch/>
        </p:blipFill>
        <p:spPr>
          <a:xfrm>
            <a:off x="1169071" y="2960744"/>
            <a:ext cx="1645158" cy="1804924"/>
          </a:xfrm>
          <a:prstGeom prst="rect">
            <a:avLst/>
          </a:prstGeom>
          <a:noFill/>
          <a:ln>
            <a:noFill/>
          </a:ln>
        </p:spPr>
      </p:pic>
      <p:pic>
        <p:nvPicPr>
          <p:cNvPr id="180" name="Google Shape;180;p22"/>
          <p:cNvPicPr preferRelativeResize="0"/>
          <p:nvPr/>
        </p:nvPicPr>
        <p:blipFill rotWithShape="1">
          <a:blip r:embed="rId15">
            <a:alphaModFix/>
          </a:blip>
          <a:srcRect b="0" l="0" r="0" t="0"/>
          <a:stretch/>
        </p:blipFill>
        <p:spPr>
          <a:xfrm>
            <a:off x="7046241" y="3049552"/>
            <a:ext cx="1766228" cy="1897563"/>
          </a:xfrm>
          <a:prstGeom prst="rect">
            <a:avLst/>
          </a:prstGeom>
          <a:noFill/>
          <a:ln>
            <a:noFill/>
          </a:ln>
        </p:spPr>
      </p:pic>
      <p:pic>
        <p:nvPicPr>
          <p:cNvPr id="181" name="Google Shape;181;p22"/>
          <p:cNvPicPr preferRelativeResize="0"/>
          <p:nvPr/>
        </p:nvPicPr>
        <p:blipFill rotWithShape="1">
          <a:blip r:embed="rId16">
            <a:alphaModFix/>
          </a:blip>
          <a:srcRect b="0" l="0" r="0" t="0"/>
          <a:stretch/>
        </p:blipFill>
        <p:spPr>
          <a:xfrm>
            <a:off x="6180934" y="3964020"/>
            <a:ext cx="918555" cy="801648"/>
          </a:xfrm>
          <a:prstGeom prst="rect">
            <a:avLst/>
          </a:prstGeom>
          <a:noFill/>
          <a:ln>
            <a:noFill/>
          </a:ln>
        </p:spPr>
      </p:pic>
      <p:sp>
        <p:nvSpPr>
          <p:cNvPr id="182" name="Google Shape;182;p22"/>
          <p:cNvSpPr txBox="1"/>
          <p:nvPr/>
        </p:nvSpPr>
        <p:spPr>
          <a:xfrm>
            <a:off x="6326950" y="75473"/>
            <a:ext cx="1708800" cy="4386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FFC000"/>
              </a:buClr>
              <a:buSzPts val="1200"/>
              <a:buFont typeface="Century Gothic"/>
              <a:buNone/>
            </a:pPr>
            <a:r>
              <a:rPr b="1" i="0" lang="en" sz="1200" u="none" cap="none" strike="noStrike">
                <a:solidFill>
                  <a:srgbClr val="FFC000"/>
                </a:solidFill>
                <a:latin typeface="Century Gothic"/>
                <a:ea typeface="Century Gothic"/>
                <a:cs typeface="Century Gothic"/>
                <a:sym typeface="Century Gothic"/>
              </a:rPr>
              <a:t>2 scans/year</a:t>
            </a:r>
            <a:endParaRPr sz="1100"/>
          </a:p>
          <a:p>
            <a:pPr indent="0" lvl="0" marL="0" marR="0" rtl="0" algn="ctr">
              <a:lnSpc>
                <a:spcPct val="100000"/>
              </a:lnSpc>
              <a:spcBef>
                <a:spcPts val="0"/>
              </a:spcBef>
              <a:spcAft>
                <a:spcPts val="0"/>
              </a:spcAft>
              <a:buClr>
                <a:srgbClr val="FFC000"/>
              </a:buClr>
              <a:buSzPts val="1200"/>
              <a:buFont typeface="Century Gothic"/>
              <a:buNone/>
            </a:pPr>
            <a:r>
              <a:rPr b="1" i="0" lang="en" sz="1200" u="none" cap="none" strike="noStrike">
                <a:solidFill>
                  <a:srgbClr val="FFC000"/>
                </a:solidFill>
                <a:latin typeface="Century Gothic"/>
                <a:ea typeface="Century Gothic"/>
                <a:cs typeface="Century Gothic"/>
                <a:sym typeface="Century Gothic"/>
              </a:rPr>
              <a:t>335 points/acre</a:t>
            </a:r>
            <a:endParaRPr b="1" i="0" sz="1200" u="none" cap="none" strike="noStrike">
              <a:solidFill>
                <a:srgbClr val="FFC000"/>
              </a:solidFill>
              <a:latin typeface="Century Gothic"/>
              <a:ea typeface="Century Gothic"/>
              <a:cs typeface="Century Gothic"/>
              <a:sym typeface="Century Gothic"/>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pic>
        <p:nvPicPr>
          <p:cNvPr descr="Graphical user interface, application&#10;&#10;Description automatically generated" id="188" name="Google Shape;188;p23"/>
          <p:cNvPicPr preferRelativeResize="0"/>
          <p:nvPr/>
        </p:nvPicPr>
        <p:blipFill rotWithShape="1">
          <a:blip r:embed="rId3">
            <a:alphaModFix/>
          </a:blip>
          <a:srcRect b="32998" l="0" r="0" t="0"/>
          <a:stretch/>
        </p:blipFill>
        <p:spPr>
          <a:xfrm>
            <a:off x="6368394" y="3469055"/>
            <a:ext cx="2419350" cy="1608236"/>
          </a:xfrm>
          <a:prstGeom prst="rect">
            <a:avLst/>
          </a:prstGeom>
          <a:noFill/>
          <a:ln>
            <a:noFill/>
          </a:ln>
        </p:spPr>
      </p:pic>
      <p:pic>
        <p:nvPicPr>
          <p:cNvPr descr="Diagram&#10;&#10;Description automatically generated" id="189" name="Google Shape;189;p23"/>
          <p:cNvPicPr preferRelativeResize="0"/>
          <p:nvPr/>
        </p:nvPicPr>
        <p:blipFill rotWithShape="1">
          <a:blip r:embed="rId4">
            <a:alphaModFix/>
          </a:blip>
          <a:srcRect b="0" l="0" r="0" t="0"/>
          <a:stretch/>
        </p:blipFill>
        <p:spPr>
          <a:xfrm>
            <a:off x="518453" y="623089"/>
            <a:ext cx="2508821" cy="2923385"/>
          </a:xfrm>
          <a:prstGeom prst="rect">
            <a:avLst/>
          </a:prstGeom>
          <a:noFill/>
          <a:ln>
            <a:noFill/>
          </a:ln>
        </p:spPr>
      </p:pic>
      <p:pic>
        <p:nvPicPr>
          <p:cNvPr descr="Graphical user interface, text, application&#10;&#10;Description automatically generated" id="190" name="Google Shape;190;p23"/>
          <p:cNvPicPr preferRelativeResize="0"/>
          <p:nvPr/>
        </p:nvPicPr>
        <p:blipFill rotWithShape="1">
          <a:blip r:embed="rId5">
            <a:alphaModFix/>
          </a:blip>
          <a:srcRect b="0" l="0" r="0" t="0"/>
          <a:stretch/>
        </p:blipFill>
        <p:spPr>
          <a:xfrm>
            <a:off x="3233301" y="614147"/>
            <a:ext cx="2857500" cy="1057275"/>
          </a:xfrm>
          <a:prstGeom prst="rect">
            <a:avLst/>
          </a:prstGeom>
          <a:noFill/>
          <a:ln>
            <a:noFill/>
          </a:ln>
        </p:spPr>
      </p:pic>
      <p:pic>
        <p:nvPicPr>
          <p:cNvPr descr="Graphical user interface, text, application, chat or text message&#10;&#10;Description automatically generated" id="191" name="Google Shape;191;p23"/>
          <p:cNvPicPr preferRelativeResize="0"/>
          <p:nvPr/>
        </p:nvPicPr>
        <p:blipFill rotWithShape="1">
          <a:blip r:embed="rId6">
            <a:alphaModFix/>
          </a:blip>
          <a:srcRect b="0" l="0" r="0" t="0"/>
          <a:stretch/>
        </p:blipFill>
        <p:spPr>
          <a:xfrm>
            <a:off x="6130270" y="657009"/>
            <a:ext cx="2657475" cy="971550"/>
          </a:xfrm>
          <a:prstGeom prst="rect">
            <a:avLst/>
          </a:prstGeom>
          <a:noFill/>
          <a:ln>
            <a:noFill/>
          </a:ln>
        </p:spPr>
      </p:pic>
      <p:pic>
        <p:nvPicPr>
          <p:cNvPr descr="A picture containing text&#10;&#10;Description automatically generated" id="192" name="Google Shape;192;p23"/>
          <p:cNvPicPr preferRelativeResize="0"/>
          <p:nvPr/>
        </p:nvPicPr>
        <p:blipFill rotWithShape="1">
          <a:blip r:embed="rId7">
            <a:alphaModFix/>
          </a:blip>
          <a:srcRect b="3721" l="0" r="0" t="20337"/>
          <a:stretch/>
        </p:blipFill>
        <p:spPr>
          <a:xfrm>
            <a:off x="3233300" y="1684914"/>
            <a:ext cx="5554445" cy="1924560"/>
          </a:xfrm>
          <a:prstGeom prst="rect">
            <a:avLst/>
          </a:prstGeom>
          <a:noFill/>
          <a:ln>
            <a:noFill/>
          </a:ln>
        </p:spPr>
      </p:pic>
      <p:sp>
        <p:nvSpPr>
          <p:cNvPr id="193" name="Google Shape;193;p23"/>
          <p:cNvSpPr/>
          <p:nvPr/>
        </p:nvSpPr>
        <p:spPr>
          <a:xfrm>
            <a:off x="1415563" y="2016935"/>
            <a:ext cx="277500" cy="117900"/>
          </a:xfrm>
          <a:prstGeom prst="rect">
            <a:avLst/>
          </a:prstGeom>
          <a:noFill/>
          <a:ln cap="flat" cmpd="sng" w="28575">
            <a:solidFill>
              <a:srgbClr val="FF0000"/>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chemeClr val="lt1"/>
              </a:buClr>
              <a:buSzPts val="1400"/>
              <a:buFont typeface="Century Gothic"/>
              <a:buNone/>
            </a:pPr>
            <a:r>
              <a:t/>
            </a:r>
            <a:endParaRPr b="0" i="0" sz="1400" u="none" cap="none" strike="noStrike">
              <a:solidFill>
                <a:srgbClr val="FFFFFF"/>
              </a:solidFill>
              <a:latin typeface="Century Gothic"/>
              <a:ea typeface="Century Gothic"/>
              <a:cs typeface="Century Gothic"/>
              <a:sym typeface="Century Gothic"/>
            </a:endParaRPr>
          </a:p>
        </p:txBody>
      </p:sp>
      <p:sp>
        <p:nvSpPr>
          <p:cNvPr id="194" name="Google Shape;194;p23"/>
          <p:cNvSpPr/>
          <p:nvPr/>
        </p:nvSpPr>
        <p:spPr>
          <a:xfrm>
            <a:off x="4309671" y="984125"/>
            <a:ext cx="1518900" cy="192300"/>
          </a:xfrm>
          <a:prstGeom prst="rect">
            <a:avLst/>
          </a:prstGeom>
          <a:noFill/>
          <a:ln cap="flat" cmpd="sng" w="28575">
            <a:solidFill>
              <a:srgbClr val="FF0000"/>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chemeClr val="lt1"/>
              </a:buClr>
              <a:buSzPts val="1400"/>
              <a:buFont typeface="Century Gothic"/>
              <a:buNone/>
            </a:pPr>
            <a:r>
              <a:t/>
            </a:r>
            <a:endParaRPr b="0" i="0" sz="1400" u="none" cap="none" strike="noStrike">
              <a:solidFill>
                <a:srgbClr val="FFFFFF"/>
              </a:solidFill>
              <a:latin typeface="Century Gothic"/>
              <a:ea typeface="Century Gothic"/>
              <a:cs typeface="Century Gothic"/>
              <a:sym typeface="Century Gothic"/>
            </a:endParaRPr>
          </a:p>
        </p:txBody>
      </p:sp>
      <p:sp>
        <p:nvSpPr>
          <p:cNvPr id="195" name="Google Shape;195;p23"/>
          <p:cNvSpPr/>
          <p:nvPr/>
        </p:nvSpPr>
        <p:spPr>
          <a:xfrm>
            <a:off x="7149383" y="623089"/>
            <a:ext cx="1518900" cy="673800"/>
          </a:xfrm>
          <a:prstGeom prst="rect">
            <a:avLst/>
          </a:prstGeom>
          <a:noFill/>
          <a:ln cap="flat" cmpd="sng" w="28575">
            <a:solidFill>
              <a:srgbClr val="FF0000"/>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chemeClr val="lt1"/>
              </a:buClr>
              <a:buSzPts val="1400"/>
              <a:buFont typeface="Century Gothic"/>
              <a:buNone/>
            </a:pPr>
            <a:r>
              <a:t/>
            </a:r>
            <a:endParaRPr b="0" i="0" sz="1400" u="none" cap="none" strike="noStrike">
              <a:solidFill>
                <a:srgbClr val="FFFFFF"/>
              </a:solidFill>
              <a:latin typeface="Century Gothic"/>
              <a:ea typeface="Century Gothic"/>
              <a:cs typeface="Century Gothic"/>
              <a:sym typeface="Century Gothic"/>
            </a:endParaRPr>
          </a:p>
        </p:txBody>
      </p:sp>
      <p:sp>
        <p:nvSpPr>
          <p:cNvPr id="196" name="Google Shape;196;p23"/>
          <p:cNvSpPr txBox="1"/>
          <p:nvPr/>
        </p:nvSpPr>
        <p:spPr>
          <a:xfrm>
            <a:off x="361279" y="91135"/>
            <a:ext cx="8608500" cy="663000"/>
          </a:xfrm>
          <a:prstGeom prst="rect">
            <a:avLst/>
          </a:prstGeom>
          <a:noFill/>
          <a:ln>
            <a:noFill/>
          </a:ln>
        </p:spPr>
        <p:txBody>
          <a:bodyPr anchorCtr="0" anchor="t" bIns="34275" lIns="68575" spcFirstLastPara="1" rIns="68575" wrap="square" tIns="34275">
            <a:normAutofit/>
          </a:bodyPr>
          <a:lstStyle/>
          <a:p>
            <a:pPr indent="0" lvl="0" marL="0" marR="0" rtl="0" algn="l">
              <a:lnSpc>
                <a:spcPct val="90000"/>
              </a:lnSpc>
              <a:spcBef>
                <a:spcPts val="0"/>
              </a:spcBef>
              <a:spcAft>
                <a:spcPts val="0"/>
              </a:spcAft>
              <a:buClr>
                <a:srgbClr val="056838"/>
              </a:buClr>
              <a:buSzPts val="2700"/>
              <a:buFont typeface="Century Gothic"/>
              <a:buNone/>
            </a:pPr>
            <a:r>
              <a:rPr b="0" i="0" lang="en" sz="2700" u="none" cap="none" strike="noStrike">
                <a:solidFill>
                  <a:srgbClr val="056838"/>
                </a:solidFill>
                <a:latin typeface="Century Gothic"/>
                <a:ea typeface="Century Gothic"/>
                <a:cs typeface="Century Gothic"/>
                <a:sym typeface="Century Gothic"/>
              </a:rPr>
              <a:t>Enabling Spray &amp; Fertility Applications With Task Maps</a:t>
            </a:r>
            <a:endParaRPr b="0" i="0" sz="3300" u="none" cap="none" strike="noStrike">
              <a:solidFill>
                <a:srgbClr val="056838"/>
              </a:solidFill>
              <a:latin typeface="Century Gothic"/>
              <a:ea typeface="Century Gothic"/>
              <a:cs typeface="Century Gothic"/>
              <a:sym typeface="Century Gothic"/>
            </a:endParaRPr>
          </a:p>
        </p:txBody>
      </p:sp>
      <p:pic>
        <p:nvPicPr>
          <p:cNvPr descr="Graphical user interface, application&#10;&#10;Description automatically generated" id="197" name="Google Shape;197;p23"/>
          <p:cNvPicPr preferRelativeResize="0"/>
          <p:nvPr/>
        </p:nvPicPr>
        <p:blipFill rotWithShape="1">
          <a:blip r:embed="rId3">
            <a:alphaModFix/>
          </a:blip>
          <a:srcRect b="-3" l="0" r="67006" t="66974"/>
          <a:stretch/>
        </p:blipFill>
        <p:spPr>
          <a:xfrm>
            <a:off x="1681231" y="3717757"/>
            <a:ext cx="1346044" cy="1336854"/>
          </a:xfrm>
          <a:prstGeom prst="rect">
            <a:avLst/>
          </a:prstGeom>
          <a:noFill/>
          <a:ln>
            <a:noFill/>
          </a:ln>
        </p:spPr>
      </p:pic>
      <p:pic>
        <p:nvPicPr>
          <p:cNvPr descr="Graphical user interface, application&#10;&#10;Description automatically generated" id="198" name="Google Shape;198;p23"/>
          <p:cNvPicPr preferRelativeResize="0"/>
          <p:nvPr/>
        </p:nvPicPr>
        <p:blipFill rotWithShape="1">
          <a:blip r:embed="rId3">
            <a:alphaModFix/>
          </a:blip>
          <a:srcRect b="0" l="33214" r="33830" t="67011"/>
          <a:stretch/>
        </p:blipFill>
        <p:spPr>
          <a:xfrm>
            <a:off x="3233300" y="3717757"/>
            <a:ext cx="1346044" cy="1336854"/>
          </a:xfrm>
          <a:prstGeom prst="rect">
            <a:avLst/>
          </a:prstGeom>
          <a:noFill/>
          <a:ln>
            <a:noFill/>
          </a:ln>
        </p:spPr>
      </p:pic>
      <p:pic>
        <p:nvPicPr>
          <p:cNvPr descr="Graphical user interface, application&#10;&#10;Description automatically generated" id="199" name="Google Shape;199;p23"/>
          <p:cNvPicPr preferRelativeResize="0"/>
          <p:nvPr/>
        </p:nvPicPr>
        <p:blipFill rotWithShape="1">
          <a:blip r:embed="rId3">
            <a:alphaModFix/>
          </a:blip>
          <a:srcRect b="0" l="66477" r="0" t="67011"/>
          <a:stretch/>
        </p:blipFill>
        <p:spPr>
          <a:xfrm>
            <a:off x="4785370" y="3717757"/>
            <a:ext cx="1376997" cy="134443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4" name="Shape 204"/>
        <p:cNvGrpSpPr/>
        <p:nvPr/>
      </p:nvGrpSpPr>
      <p:grpSpPr>
        <a:xfrm>
          <a:off x="0" y="0"/>
          <a:ext cx="0" cy="0"/>
          <a:chOff x="0" y="0"/>
          <a:chExt cx="0" cy="0"/>
        </a:xfrm>
      </p:grpSpPr>
      <p:sp>
        <p:nvSpPr>
          <p:cNvPr id="205" name="Google Shape;205;p24"/>
          <p:cNvSpPr/>
          <p:nvPr/>
        </p:nvSpPr>
        <p:spPr>
          <a:xfrm>
            <a:off x="1143" y="0"/>
            <a:ext cx="9141900" cy="514350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entury Gothic"/>
              <a:ea typeface="Century Gothic"/>
              <a:cs typeface="Century Gothic"/>
              <a:sym typeface="Century Gothic"/>
            </a:endParaRPr>
          </a:p>
        </p:txBody>
      </p:sp>
      <p:pic>
        <p:nvPicPr>
          <p:cNvPr descr="A picture containing tree, outdoor&#10;&#10;Description automatically generated" id="206" name="Google Shape;206;p24"/>
          <p:cNvPicPr preferRelativeResize="0"/>
          <p:nvPr/>
        </p:nvPicPr>
        <p:blipFill rotWithShape="1">
          <a:blip r:embed="rId3">
            <a:alphaModFix/>
          </a:blip>
          <a:srcRect b="4650" l="0" r="0" t="11096"/>
          <a:stretch/>
        </p:blipFill>
        <p:spPr>
          <a:xfrm>
            <a:off x="15" y="962"/>
            <a:ext cx="9143987" cy="5142541"/>
          </a:xfrm>
          <a:prstGeom prst="rect">
            <a:avLst/>
          </a:prstGeom>
          <a:noFill/>
          <a:ln>
            <a:noFill/>
          </a:ln>
        </p:spPr>
      </p:pic>
      <p:pic>
        <p:nvPicPr>
          <p:cNvPr descr="Shape&#10;&#10;Description automatically generated with medium confidence" id="207" name="Google Shape;207;p24"/>
          <p:cNvPicPr preferRelativeResize="0"/>
          <p:nvPr/>
        </p:nvPicPr>
        <p:blipFill rotWithShape="1">
          <a:blip r:embed="rId4">
            <a:alphaModFix amt="97000"/>
          </a:blip>
          <a:srcRect b="0" l="0" r="0" t="0"/>
          <a:stretch/>
        </p:blipFill>
        <p:spPr>
          <a:xfrm>
            <a:off x="-150876" y="-53749"/>
            <a:ext cx="9450327" cy="5250998"/>
          </a:xfrm>
          <a:prstGeom prst="rect">
            <a:avLst/>
          </a:prstGeom>
          <a:noFill/>
          <a:ln>
            <a:noFill/>
          </a:ln>
        </p:spPr>
      </p:pic>
      <p:pic>
        <p:nvPicPr>
          <p:cNvPr descr="Logo, company name&#10;&#10;Description automatically generated" id="208" name="Google Shape;208;p24"/>
          <p:cNvPicPr preferRelativeResize="0"/>
          <p:nvPr/>
        </p:nvPicPr>
        <p:blipFill rotWithShape="1">
          <a:blip r:embed="rId5">
            <a:alphaModFix/>
          </a:blip>
          <a:srcRect b="0" l="0" r="0" t="0"/>
          <a:stretch/>
        </p:blipFill>
        <p:spPr>
          <a:xfrm>
            <a:off x="1278378" y="2571750"/>
            <a:ext cx="3831643" cy="1211716"/>
          </a:xfrm>
          <a:prstGeom prst="rect">
            <a:avLst/>
          </a:prstGeom>
          <a:noFill/>
          <a:ln>
            <a:noFill/>
          </a:ln>
        </p:spPr>
      </p:pic>
      <p:cxnSp>
        <p:nvCxnSpPr>
          <p:cNvPr id="209" name="Google Shape;209;p24"/>
          <p:cNvCxnSpPr/>
          <p:nvPr/>
        </p:nvCxnSpPr>
        <p:spPr>
          <a:xfrm>
            <a:off x="1992737" y="3944823"/>
            <a:ext cx="2865600" cy="0"/>
          </a:xfrm>
          <a:prstGeom prst="straightConnector1">
            <a:avLst/>
          </a:prstGeom>
          <a:noFill/>
          <a:ln cap="flat" cmpd="sng" w="38100">
            <a:solidFill>
              <a:schemeClr val="accent3"/>
            </a:solidFill>
            <a:prstDash val="solid"/>
            <a:miter lim="800000"/>
            <a:headEnd len="sm" w="sm" type="none"/>
            <a:tailEnd len="sm" w="sm" type="none"/>
          </a:ln>
        </p:spPr>
      </p:cxnSp>
      <p:sp>
        <p:nvSpPr>
          <p:cNvPr id="210" name="Google Shape;210;p24"/>
          <p:cNvSpPr txBox="1"/>
          <p:nvPr>
            <p:ph type="title"/>
          </p:nvPr>
        </p:nvSpPr>
        <p:spPr>
          <a:xfrm>
            <a:off x="352409" y="4064284"/>
            <a:ext cx="8223600" cy="475200"/>
          </a:xfrm>
          <a:prstGeom prst="rect">
            <a:avLst/>
          </a:prstGeom>
          <a:noFill/>
          <a:ln>
            <a:noFill/>
          </a:ln>
        </p:spPr>
        <p:txBody>
          <a:bodyPr anchorCtr="0" anchor="ctr" bIns="34275" lIns="68575" spcFirstLastPara="1" rIns="68575" wrap="square" tIns="34275">
            <a:noAutofit/>
          </a:bodyPr>
          <a:lstStyle/>
          <a:p>
            <a:pPr indent="0" lvl="0" marL="0" rtl="0" algn="ctr">
              <a:lnSpc>
                <a:spcPct val="90000"/>
              </a:lnSpc>
              <a:spcBef>
                <a:spcPts val="0"/>
              </a:spcBef>
              <a:spcAft>
                <a:spcPts val="0"/>
              </a:spcAft>
              <a:buClr>
                <a:schemeClr val="lt1"/>
              </a:buClr>
              <a:buSzPts val="2100"/>
              <a:buFont typeface="Century Gothic"/>
              <a:buNone/>
            </a:pPr>
            <a:r>
              <a:rPr lang="en" sz="2100">
                <a:solidFill>
                  <a:schemeClr val="lt1"/>
                </a:solidFill>
              </a:rPr>
              <a:t>WEDA: Sustainable Ag &amp; Innovative Resource Management</a:t>
            </a:r>
            <a:endParaRPr sz="2100"/>
          </a:p>
        </p:txBody>
      </p:sp>
      <p:sp>
        <p:nvSpPr>
          <p:cNvPr id="211" name="Google Shape;211;p24"/>
          <p:cNvSpPr txBox="1"/>
          <p:nvPr/>
        </p:nvSpPr>
        <p:spPr>
          <a:xfrm>
            <a:off x="1311753" y="4511333"/>
            <a:ext cx="4227600" cy="475200"/>
          </a:xfrm>
          <a:prstGeom prst="rect">
            <a:avLst/>
          </a:prstGeom>
          <a:noFill/>
          <a:ln>
            <a:noFill/>
          </a:ln>
        </p:spPr>
        <p:txBody>
          <a:bodyPr anchorCtr="0" anchor="ctr" bIns="34275" lIns="68575" spcFirstLastPara="1" rIns="68575" wrap="square" tIns="34275">
            <a:noAutofit/>
          </a:bodyPr>
          <a:lstStyle/>
          <a:p>
            <a:pPr indent="0" lvl="0" marL="0" marR="0" rtl="0" algn="ctr">
              <a:lnSpc>
                <a:spcPct val="90000"/>
              </a:lnSpc>
              <a:spcBef>
                <a:spcPts val="0"/>
              </a:spcBef>
              <a:spcAft>
                <a:spcPts val="0"/>
              </a:spcAft>
              <a:buClr>
                <a:schemeClr val="lt1"/>
              </a:buClr>
              <a:buSzPts val="1500"/>
              <a:buFont typeface="Century Gothic"/>
              <a:buNone/>
            </a:pPr>
            <a:r>
              <a:rPr b="0" i="0" lang="en" sz="1500" u="none" cap="none" strike="noStrike">
                <a:solidFill>
                  <a:schemeClr val="lt1"/>
                </a:solidFill>
                <a:latin typeface="Century Gothic"/>
                <a:ea typeface="Century Gothic"/>
                <a:cs typeface="Century Gothic"/>
                <a:sym typeface="Century Gothic"/>
              </a:rPr>
              <a:t>Steve Mantle, Founder &amp; CEO</a:t>
            </a:r>
            <a:endParaRPr sz="1100"/>
          </a:p>
          <a:p>
            <a:pPr indent="0" lvl="0" marL="0" marR="0" rtl="0" algn="ctr">
              <a:lnSpc>
                <a:spcPct val="90000"/>
              </a:lnSpc>
              <a:spcBef>
                <a:spcPts val="0"/>
              </a:spcBef>
              <a:spcAft>
                <a:spcPts val="0"/>
              </a:spcAft>
              <a:buClr>
                <a:schemeClr val="lt1"/>
              </a:buClr>
              <a:buSzPts val="1500"/>
              <a:buFont typeface="Century Gothic"/>
              <a:buNone/>
            </a:pPr>
            <a:r>
              <a:rPr b="0" i="0" lang="en" sz="1500" u="none" cap="none" strike="noStrike">
                <a:solidFill>
                  <a:schemeClr val="lt1"/>
                </a:solidFill>
                <a:latin typeface="Century Gothic"/>
                <a:ea typeface="Century Gothic"/>
                <a:cs typeface="Century Gothic"/>
                <a:sym typeface="Century Gothic"/>
              </a:rPr>
              <a:t>Steve@innovate.ag / 509-473-0252 </a:t>
            </a:r>
            <a:endParaRPr sz="1100"/>
          </a:p>
        </p:txBody>
      </p:sp>
      <p:sp>
        <p:nvSpPr>
          <p:cNvPr id="212" name="Google Shape;212;p24"/>
          <p:cNvSpPr/>
          <p:nvPr/>
        </p:nvSpPr>
        <p:spPr>
          <a:xfrm>
            <a:off x="7292827" y="193978"/>
            <a:ext cx="1634400" cy="382500"/>
          </a:xfrm>
          <a:prstGeom prst="rect">
            <a:avLst/>
          </a:prstGeom>
          <a:noFill/>
          <a:ln cap="flat" cmpd="sng" w="28575">
            <a:solidFill>
              <a:schemeClr val="lt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entury Gothic"/>
              <a:ea typeface="Century Gothic"/>
              <a:cs typeface="Century Gothic"/>
              <a:sym typeface="Century Gothic"/>
            </a:endParaRPr>
          </a:p>
        </p:txBody>
      </p:sp>
      <p:sp>
        <p:nvSpPr>
          <p:cNvPr id="213" name="Google Shape;213;p24"/>
          <p:cNvSpPr txBox="1"/>
          <p:nvPr/>
        </p:nvSpPr>
        <p:spPr>
          <a:xfrm>
            <a:off x="7298872" y="235219"/>
            <a:ext cx="1614900" cy="3000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0" i="0" lang="en" sz="1500" u="none" cap="none" strike="noStrike">
                <a:solidFill>
                  <a:schemeClr val="lt1"/>
                </a:solidFill>
                <a:latin typeface="Century Gothic"/>
                <a:ea typeface="Century Gothic"/>
                <a:cs typeface="Century Gothic"/>
                <a:sym typeface="Century Gothic"/>
              </a:rPr>
              <a:t>Sustainability </a:t>
            </a:r>
            <a:endParaRPr sz="1100"/>
          </a:p>
        </p:txBody>
      </p:sp>
      <p:sp>
        <p:nvSpPr>
          <p:cNvPr id="214" name="Google Shape;214;p24"/>
          <p:cNvSpPr txBox="1"/>
          <p:nvPr/>
        </p:nvSpPr>
        <p:spPr>
          <a:xfrm>
            <a:off x="7715250" y="739148"/>
            <a:ext cx="1213200" cy="3000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0" i="0" lang="en" sz="1500" u="none" cap="none" strike="noStrike">
                <a:solidFill>
                  <a:schemeClr val="lt1"/>
                </a:solidFill>
                <a:latin typeface="Century Gothic"/>
                <a:ea typeface="Century Gothic"/>
                <a:cs typeface="Century Gothic"/>
                <a:sym typeface="Century Gothic"/>
              </a:rPr>
              <a:t>Ag Tech</a:t>
            </a:r>
            <a:endParaRPr sz="1100"/>
          </a:p>
        </p:txBody>
      </p:sp>
      <p:sp>
        <p:nvSpPr>
          <p:cNvPr id="215" name="Google Shape;215;p24"/>
          <p:cNvSpPr txBox="1"/>
          <p:nvPr/>
        </p:nvSpPr>
        <p:spPr>
          <a:xfrm>
            <a:off x="7573196" y="1243078"/>
            <a:ext cx="1360200" cy="3000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0" i="0" lang="en" sz="1500" u="none" cap="none" strike="noStrike">
                <a:solidFill>
                  <a:schemeClr val="lt1"/>
                </a:solidFill>
                <a:latin typeface="Century Gothic"/>
                <a:ea typeface="Century Gothic"/>
                <a:cs typeface="Century Gothic"/>
                <a:sym typeface="Century Gothic"/>
              </a:rPr>
              <a:t>Data</a:t>
            </a:r>
            <a:endParaRPr sz="1100"/>
          </a:p>
        </p:txBody>
      </p:sp>
      <p:sp>
        <p:nvSpPr>
          <p:cNvPr id="216" name="Google Shape;216;p24"/>
          <p:cNvSpPr txBox="1"/>
          <p:nvPr/>
        </p:nvSpPr>
        <p:spPr>
          <a:xfrm>
            <a:off x="7568293" y="1755927"/>
            <a:ext cx="1365000" cy="3000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0" i="0" lang="en" sz="1500" u="none" cap="none" strike="noStrike">
                <a:solidFill>
                  <a:schemeClr val="lt1"/>
                </a:solidFill>
                <a:latin typeface="Century Gothic"/>
                <a:ea typeface="Century Gothic"/>
                <a:cs typeface="Century Gothic"/>
                <a:sym typeface="Century Gothic"/>
              </a:rPr>
              <a:t>Innovation</a:t>
            </a:r>
            <a:endParaRPr sz="1100"/>
          </a:p>
        </p:txBody>
      </p:sp>
      <p:sp>
        <p:nvSpPr>
          <p:cNvPr id="217" name="Google Shape;217;p24"/>
          <p:cNvSpPr/>
          <p:nvPr/>
        </p:nvSpPr>
        <p:spPr>
          <a:xfrm>
            <a:off x="7573196" y="697907"/>
            <a:ext cx="1360200" cy="382500"/>
          </a:xfrm>
          <a:prstGeom prst="rect">
            <a:avLst/>
          </a:prstGeom>
          <a:noFill/>
          <a:ln cap="flat" cmpd="sng" w="28575">
            <a:solidFill>
              <a:schemeClr val="lt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entury Gothic"/>
              <a:ea typeface="Century Gothic"/>
              <a:cs typeface="Century Gothic"/>
              <a:sym typeface="Century Gothic"/>
            </a:endParaRPr>
          </a:p>
        </p:txBody>
      </p:sp>
      <p:sp>
        <p:nvSpPr>
          <p:cNvPr id="218" name="Google Shape;218;p24"/>
          <p:cNvSpPr/>
          <p:nvPr/>
        </p:nvSpPr>
        <p:spPr>
          <a:xfrm>
            <a:off x="7568293" y="1201837"/>
            <a:ext cx="1360200" cy="382500"/>
          </a:xfrm>
          <a:prstGeom prst="rect">
            <a:avLst/>
          </a:prstGeom>
          <a:noFill/>
          <a:ln cap="flat" cmpd="sng" w="28575">
            <a:solidFill>
              <a:schemeClr val="lt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entury Gothic"/>
              <a:ea typeface="Century Gothic"/>
              <a:cs typeface="Century Gothic"/>
              <a:sym typeface="Century Gothic"/>
            </a:endParaRPr>
          </a:p>
        </p:txBody>
      </p:sp>
      <p:sp>
        <p:nvSpPr>
          <p:cNvPr id="219" name="Google Shape;219;p24"/>
          <p:cNvSpPr/>
          <p:nvPr/>
        </p:nvSpPr>
        <p:spPr>
          <a:xfrm>
            <a:off x="7568293" y="1714685"/>
            <a:ext cx="1365000" cy="382500"/>
          </a:xfrm>
          <a:prstGeom prst="rect">
            <a:avLst/>
          </a:prstGeom>
          <a:noFill/>
          <a:ln cap="flat" cmpd="sng" w="28575">
            <a:solidFill>
              <a:schemeClr val="lt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entury Gothic"/>
              <a:ea typeface="Century Gothic"/>
              <a:cs typeface="Century Gothic"/>
              <a:sym typeface="Century Gothic"/>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