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282" r:id="rId3"/>
    <p:sldId id="283" r:id="rId4"/>
    <p:sldId id="279" r:id="rId5"/>
    <p:sldId id="278" r:id="rId6"/>
    <p:sldId id="276" r:id="rId7"/>
    <p:sldId id="275" r:id="rId8"/>
    <p:sldId id="274" r:id="rId9"/>
    <p:sldId id="269" r:id="rId10"/>
    <p:sldId id="270" r:id="rId11"/>
    <p:sldId id="272" r:id="rId12"/>
    <p:sldId id="267" r:id="rId13"/>
    <p:sldId id="271" r:id="rId14"/>
    <p:sldId id="262" r:id="rId15"/>
    <p:sldId id="263" r:id="rId16"/>
    <p:sldId id="292" r:id="rId17"/>
    <p:sldId id="291" r:id="rId18"/>
    <p:sldId id="290" r:id="rId19"/>
    <p:sldId id="273" r:id="rId20"/>
    <p:sldId id="28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884BE-2A86-BD9B-668A-95365F0639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B543BB-7E19-BDED-ADDD-A2399CCCC2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1CDBA-82A5-564D-DEB0-4873CB41E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0E9F2-88F4-464A-A617-BA71C84C37C6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6DADD-AAF0-CD5C-142E-2C6679BB3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29A78-3BFC-6432-E498-28789298C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894E9-73A7-4058-AA7B-59F418750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38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1D37C-7A2F-8197-5788-10E104606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19309-225E-198D-D78B-AE64C81B9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B0BCF2-CCB0-A447-4FA3-518A017C1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0E9F2-88F4-464A-A617-BA71C84C37C6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A33D2C-466B-0691-5453-1670A6BE8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9D17EE-457E-A4DA-59F7-5A10382FA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894E9-73A7-4058-AA7B-59F418750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392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881C2-0D72-3FA4-8EEA-1E680A540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226947-7010-950B-DD42-BB129114C6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A4B164-B550-B8B6-662C-769F1CEC5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0E9F2-88F4-464A-A617-BA71C84C37C6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9D7FF-51C2-6DFB-2C22-9507554EB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ED956-1F70-D005-0BA3-E983432E3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894E9-73A7-4058-AA7B-59F418750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277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CDF59-678D-7E68-E4DD-5AFD58890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AF923-D12C-3FBD-16BB-5CFD670B9C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FA9999-CF60-84AD-8B94-F3EF45EB6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ADADEB-D148-5993-3939-0FD25939F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0E9F2-88F4-464A-A617-BA71C84C37C6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1967D8-519D-8029-B0F4-D38300BA1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1BD8EE-6E62-3A69-ABE0-283D1BCC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894E9-73A7-4058-AA7B-59F418750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234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231C9-E08B-6602-4982-5651EBB31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BD6307-C246-695A-5128-C04D41E79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F72EBA-FD95-B00C-8431-B8F9FCB982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3DADEE-03F7-F699-618F-4272543BE8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943166-C754-9883-D5AA-C68477B405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29FC1B-0705-2D93-C392-FE4D2D892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0E9F2-88F4-464A-A617-BA71C84C37C6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BDBA70-E947-4A67-E9D7-E75C6E050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DDFF4D-5D4D-31BD-D15B-21E52AD6B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894E9-73A7-4058-AA7B-59F418750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030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D9CEC-3709-9892-37A8-751772132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5066B2-85E9-7284-FB8D-1E2839F49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0E9F2-88F4-464A-A617-BA71C84C37C6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0D88EC-33C1-9426-FF8D-D431E8FE1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10BB47-3544-A484-05AA-0246D87E5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894E9-73A7-4058-AA7B-59F418750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705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0B9E50-7247-D8A3-66A8-E32AC9A03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0E9F2-88F4-464A-A617-BA71C84C37C6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7212E3-8A90-48F6-58C6-7E023750F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04149A-A363-344A-E23F-418EF72E2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894E9-73A7-4058-AA7B-59F418750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0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AA171-1E85-BBEA-5376-27178C104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B5828-CEBA-3BE9-94B5-8F3DACB4A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C2526F-FB86-DAD0-EC5E-980956F21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E05049-B393-7CD3-FBDA-B70EA9B0F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0E9F2-88F4-464A-A617-BA71C84C37C6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F5BA3-B5C7-1F6A-D926-86E1F41B4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61AF35-B0F5-688A-D147-590431727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894E9-73A7-4058-AA7B-59F418750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061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71CD0-509F-CA1F-948E-9A5F13E13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D179F0-EECC-0042-8A74-50232549DD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C6B9D-0992-0166-4694-68C47D6A36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C63F03-164B-4A5E-2AF8-1BB59293E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0E9F2-88F4-464A-A617-BA71C84C37C6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BD7D5C-B153-E6E9-0AF8-60F3BD80F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B8CBBD-12F8-015C-D2A3-13D9CAB2F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894E9-73A7-4058-AA7B-59F418750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615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CA434-EACE-AA4F-5983-7BF8EA520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9818BE-FF75-D711-D35A-C1837D3178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C248F-4085-441B-8B2C-20064A54C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0E9F2-88F4-464A-A617-BA71C84C37C6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8C2B4-4FC0-C713-AB99-1CAA2B1AD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FF7232-90F6-5BCF-E90E-055850D6A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894E9-73A7-4058-AA7B-59F418750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555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940FC4-7E96-3364-D05B-63D0AF7F1B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53BD4D-F625-428E-D58E-0511242EB0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01D18-14CC-D8A9-26EA-2ED649430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0E9F2-88F4-464A-A617-BA71C84C37C6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962098-7E39-8B47-1949-4FFDD2602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0FAF5-851C-AD27-57BB-02AB74B16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894E9-73A7-4058-AA7B-59F418750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63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05D857-CFC2-FC61-75FA-DEAB239B6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AD99D-7510-758B-155F-531EE1855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218A07-E732-DBB0-F6D7-CB9DD64544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0E9F2-88F4-464A-A617-BA71C84C37C6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9765D6-1AC8-B4E0-3B8F-AED193AB75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566F2-9076-3894-9939-F8BFE09EFC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894E9-73A7-4058-AA7B-59F418750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157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ityscape with a blue and white logo&#10;&#10;Description automatically generated">
            <a:extLst>
              <a:ext uri="{FF2B5EF4-FFF2-40B4-BE49-F238E27FC236}">
                <a16:creationId xmlns:a16="http://schemas.microsoft.com/office/drawing/2014/main" id="{2F02B1D5-FB0C-3F4C-5403-18326CF591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" r="1" b="1"/>
          <a:stretch/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45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2D0CD5D-305A-BBCB-DD5E-89C90E1067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34" r="1860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87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8C8B3C9-08C7-A2F8-7DDB-408C486D75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1" r="3042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058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3DBA3B6-277C-94AE-352D-9B221DF437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20" r="939" b="1"/>
          <a:stretch/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86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022A682-0C3E-CFFB-5FFF-573DD8BDE8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15" r="244" b="1"/>
          <a:stretch/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40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F25B21D-3AC8-34D3-D093-BF3C420B74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060" b="1"/>
          <a:stretch/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294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59B4074-DD03-BC70-FAF8-70188A9AC6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060" b="1"/>
          <a:stretch/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98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9ED844F-01B8-21A5-C9E2-88E7BCB81A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90" r="1270" b="1"/>
          <a:stretch/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940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lane taking off from a runway&#10;&#10;Description automatically generated">
            <a:extLst>
              <a:ext uri="{FF2B5EF4-FFF2-40B4-BE49-F238E27FC236}">
                <a16:creationId xmlns:a16="http://schemas.microsoft.com/office/drawing/2014/main" id="{E4185F95-E566-CE2B-0986-F83E26D663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59" r="1" b="1"/>
          <a:stretch/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380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01DB056-A528-3FB9-8D5A-B605010298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5" r="2865" b="1"/>
          <a:stretch/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724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BC9C1DC-6D33-6E82-0E2A-88FB63EA11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58" r="802" b="1"/>
          <a:stretch/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592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4008EB3-20F3-C04F-8D3F-54AD59F191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24" r="136" b="1"/>
          <a:stretch/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731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F8A5AD4-E4F8-3B43-7A17-AF24426FA2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64" r="496" b="1"/>
          <a:stretch/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956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3ADDC548-60F0-48D6-70AB-41CD6C632A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" r="3013" b="1"/>
          <a:stretch/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950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building with a pool in front of it&#10;&#10;Description automatically generated">
            <a:extLst>
              <a:ext uri="{FF2B5EF4-FFF2-40B4-BE49-F238E27FC236}">
                <a16:creationId xmlns:a16="http://schemas.microsoft.com/office/drawing/2014/main" id="{CDBC174E-0C66-25A9-C81C-730EBAA0F6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4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436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44EDCE1-5030-6A30-71BE-6AB323B2A0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53" r="1841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728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7E3E836-8DBF-9273-E868-CFDEE014D1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4" r="2880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92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5F89A18-E2EA-B647-AC2D-6488D4D490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094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449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4B0D4D-5072-CD26-E380-32CECD3268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31" r="2429" b="1"/>
          <a:stretch/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936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FF68C05-4F6A-028B-B176-3A54A608CB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16" r="1078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740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0</Words>
  <Application>Microsoft Office PowerPoint</Application>
  <PresentationFormat>Widescreen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 Reay</dc:creator>
  <cp:lastModifiedBy>Pat Reay</cp:lastModifiedBy>
  <cp:revision>2</cp:revision>
  <dcterms:created xsi:type="dcterms:W3CDTF">2023-08-08T22:50:05Z</dcterms:created>
  <dcterms:modified xsi:type="dcterms:W3CDTF">2023-08-09T15:13:44Z</dcterms:modified>
</cp:coreProperties>
</file>