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725" r:id="rId4"/>
    <p:sldMasterId id="2147483866" r:id="rId5"/>
    <p:sldMasterId id="2147483986" r:id="rId6"/>
  </p:sldMasterIdLst>
  <p:notesMasterIdLst>
    <p:notesMasterId r:id="rId21"/>
  </p:notesMasterIdLst>
  <p:handoutMasterIdLst>
    <p:handoutMasterId r:id="rId22"/>
  </p:handoutMasterIdLst>
  <p:sldIdLst>
    <p:sldId id="2147473656" r:id="rId7"/>
    <p:sldId id="383" r:id="rId8"/>
    <p:sldId id="386" r:id="rId9"/>
    <p:sldId id="2147473595" r:id="rId10"/>
    <p:sldId id="2147473594" r:id="rId11"/>
    <p:sldId id="2147473592" r:id="rId12"/>
    <p:sldId id="310" r:id="rId13"/>
    <p:sldId id="312" r:id="rId14"/>
    <p:sldId id="2147473599" r:id="rId15"/>
    <p:sldId id="2147473600" r:id="rId16"/>
    <p:sldId id="366" r:id="rId17"/>
    <p:sldId id="2147473657" r:id="rId18"/>
    <p:sldId id="2147473601" r:id="rId19"/>
    <p:sldId id="214747360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VV production" id="{39267F1A-0ED8-453E-A10F-9B8A7779A759}">
          <p14:sldIdLst>
            <p14:sldId id="2147473656"/>
            <p14:sldId id="383"/>
            <p14:sldId id="386"/>
            <p14:sldId id="2147473595"/>
            <p14:sldId id="2147473594"/>
            <p14:sldId id="2147473592"/>
            <p14:sldId id="310"/>
            <p14:sldId id="312"/>
            <p14:sldId id="2147473599"/>
            <p14:sldId id="2147473600"/>
            <p14:sldId id="366"/>
            <p14:sldId id="2147473657"/>
            <p14:sldId id="2147473601"/>
            <p14:sldId id="21474736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9C212E-DE8B-4580-BDCD-89DB0192D524}" name="Otte, Ellen AU/PKV" initials="OEA" userId="S::Ellen.Otte@csl.com.au::f80f6400-244c-48bb-a893-156769c18bd9" providerId="AD"/>
  <p188:author id="{68C2D3A3-9647-782E-449E-9DC87A5C0F3D}" name="Monaghan, Katherine AU/NML" initials="MKA" userId="S::katherine.monaghan@csl.com.au::a4970057-06aa-4796-b0c8-c0c7bd68505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 id="5" name="Monaghan, Katherine AU/NML" initials="MKA" lastIdx="3" clrIdx="4">
    <p:extLst>
      <p:ext uri="{19B8F6BF-5375-455C-9EA6-DF929625EA0E}">
        <p15:presenceInfo xmlns:p15="http://schemas.microsoft.com/office/powerpoint/2012/main" userId="S::katherine.monaghan@csl.com.au::a4970057-06aa-4796-b0c8-c0c7bd685052" providerId="AD"/>
      </p:ext>
    </p:extLst>
  </p:cmAuthor>
  <p:cmAuthor id="6" name="Brodie, Erica AU/MEL" initials="BEA" lastIdx="4" clrIdx="5">
    <p:extLst>
      <p:ext uri="{19B8F6BF-5375-455C-9EA6-DF929625EA0E}">
        <p15:presenceInfo xmlns:p15="http://schemas.microsoft.com/office/powerpoint/2012/main" userId="S::erica.brodie@csl.com.au::238c9ee0-9cc2-4687-8ad8-b8a0f8b0cd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CCFFCC"/>
    <a:srgbClr val="FC1921"/>
    <a:srgbClr val="E98B2D"/>
    <a:srgbClr val="A8A8A7"/>
    <a:srgbClr val="DEDEDE"/>
    <a:srgbClr val="FCE5D6"/>
    <a:srgbClr val="FC040A"/>
    <a:srgbClr val="CCECFF"/>
    <a:srgbClr val="F3F2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9A9746-0429-4572-85FA-1CB502D28933}" v="35" dt="2024-03-08T09:40:58.027"/>
  </p1510:revLst>
</p1510:revInfo>
</file>

<file path=ppt/tableStyles.xml><?xml version="1.0" encoding="utf-8"?>
<a:tblStyleLst xmlns:a="http://schemas.openxmlformats.org/drawingml/2006/main" def="{95FA9646-C772-4898-8722-9C7C3AA66207}">
  <a:tblStyle styleId="{95FA9646-C772-4898-8722-9C7C3AA66207}" styleName="CSL Custom Table">
    <a:wholeTbl>
      <a:tcTxStyle>
        <a:fontRef idx="minor"/>
        <a:srgbClr val="4A4A4A"/>
      </a:tcTxStyle>
      <a:tcStyle>
        <a:tcBdr>
          <a:left>
            <a:lnRef idx="0">
              <a:scrgbClr r="0" g="0" b="0"/>
            </a:lnRef>
          </a:left>
          <a:right>
            <a:lnRef idx="0">
              <a:scrgbClr r="0" g="0" b="0"/>
            </a:lnRef>
          </a:right>
          <a:top>
            <a:lnRef idx="0">
              <a:scrgbClr r="0" g="0" b="0"/>
            </a:lnRef>
          </a:top>
          <a:bottom>
            <a:lnRef idx="0">
              <a:scrgbClr r="0" g="0" b="0"/>
            </a:lnRef>
          </a:bottom>
          <a:insideH>
            <a:ln w="12700" cmpd="sng">
              <a:solidFill>
                <a:srgbClr val="E2DFDA"/>
              </a:solidFill>
            </a:ln>
          </a:insideH>
          <a:insideV>
            <a:lnRef idx="0">
              <a:scrgbClr r="0" g="0" b="0"/>
            </a:lnRef>
          </a:insideV>
        </a:tcBdr>
      </a:tcStyle>
    </a:wholeTbl>
    <a:band1H>
      <a:tcStyle>
        <a:tcBdr/>
      </a:tcStyle>
    </a:band1H>
    <a:band2H>
      <a:tcStyle>
        <a:tcBdr/>
      </a:tcStyle>
    </a:band2H>
    <a:band1V>
      <a:tcStyle>
        <a:tcBdr/>
      </a:tcStyle>
    </a:band1V>
    <a:band2V>
      <a:tcStyle>
        <a:tcBdr/>
      </a:tcStyle>
    </a:band2V>
    <a:lastCol>
      <a:tcTxStyle>
        <a:fontRef idx="major"/>
        <a:srgbClr val="FC1921"/>
      </a:tcTxStyle>
      <a:tcStyle>
        <a:tcBdr>
          <a:top>
            <a:lnRef idx="0">
              <a:scrgbClr r="0" g="0" b="0"/>
            </a:lnRef>
          </a:top>
          <a:bottom>
            <a:lnRef idx="0">
              <a:scrgbClr r="0" g="0" b="0"/>
            </a:lnRef>
          </a:bottom>
        </a:tcBdr>
        <a:fill>
          <a:solidFill>
            <a:srgbClr val="E2DFDA"/>
          </a:solidFill>
        </a:fill>
      </a:tcStyle>
    </a:lastCol>
    <a:firstCol>
      <a:tcTxStyle>
        <a:fontRef idx="minor"/>
        <a:srgbClr val="FC1921"/>
      </a:tcTxStyle>
      <a:tcStyle>
        <a:tcBdr>
          <a:top>
            <a:lnRef idx="0">
              <a:scrgbClr r="0" g="0" b="0"/>
            </a:lnRef>
          </a:top>
          <a:bottom>
            <a:lnRef idx="0">
              <a:scrgbClr r="0" g="0" b="0"/>
            </a:lnRef>
          </a:bottom>
        </a:tcBdr>
      </a:tcStyle>
    </a:firstCol>
    <a:lastRow>
      <a:tcTxStyle>
        <a:fontRef idx="major"/>
        <a:srgbClr val="FC1921"/>
      </a:tcTxStyle>
      <a:tcStyle>
        <a:tcBdr>
          <a:top>
            <a:lnRef idx="0">
              <a:scrgbClr r="0" g="0" b="0"/>
            </a:lnRef>
          </a:top>
          <a:bottom>
            <a:lnRef idx="0">
              <a:scrgbClr r="0" g="0" b="0"/>
            </a:lnRef>
          </a:bottom>
        </a:tcBdr>
        <a:fill>
          <a:solidFill>
            <a:srgbClr val="E2DFDA"/>
          </a:solidFill>
        </a:fill>
      </a:tcStyle>
    </a:lastRow>
    <a:firstRow>
      <a:tcTxStyle>
        <a:fontRef idx="major"/>
        <a:srgbClr val="231F20"/>
      </a:tcTxStyle>
      <a:tcStyle>
        <a:tcBdr>
          <a:top>
            <a:lnRef idx="0">
              <a:scrgbClr r="0" g="0" b="0"/>
            </a:lnRef>
          </a:top>
          <a:bottom>
            <a:ln w="12700" cmpd="sng">
              <a:solidFill>
                <a:srgbClr val="E2DFDA"/>
              </a:solidFill>
            </a:ln>
          </a:bottom>
        </a:tcBdr>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0" autoAdjust="0"/>
    <p:restoredTop sz="95987" autoAdjust="0"/>
  </p:normalViewPr>
  <p:slideViewPr>
    <p:cSldViewPr snapToGrid="0">
      <p:cViewPr varScale="1">
        <p:scale>
          <a:sx n="59" d="100"/>
          <a:sy n="59" d="100"/>
        </p:scale>
        <p:origin x="10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cslpromise-my.sharepoint.com/personal/holger_laux_cslbehring_com/Documents/Documents/Mappe1%20(version%201).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cslpromise-my.sharepoint.com/personal/holger_laux_cslbehring_com/Documents/Documents/advanced%20therapies.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ontserrat Light" panose="00000400000000000000" pitchFamily="2" charset="0"/>
                <a:ea typeface="+mn-ea"/>
                <a:cs typeface="+mn-cs"/>
              </a:defRPr>
            </a:pPr>
            <a:r>
              <a:rPr lang="en-US" sz="1600" b="1" dirty="0">
                <a:latin typeface="Montserrat Light" panose="00000400000000000000" pitchFamily="2" charset="0"/>
                <a:cs typeface="Arial" panose="020B0604020202020204" pitchFamily="34" charset="0"/>
              </a:rPr>
              <a:t>Titer (TU / mL)</a:t>
            </a:r>
          </a:p>
        </c:rich>
      </c:tx>
      <c:layout>
        <c:manualLayout>
          <c:xMode val="edge"/>
          <c:yMode val="edge"/>
          <c:x val="0.37113341540650285"/>
          <c:y val="3.8659682166365887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ontserrat Light" panose="00000400000000000000" pitchFamily="2" charset="0"/>
              <a:ea typeface="+mn-ea"/>
              <a:cs typeface="+mn-cs"/>
            </a:defRPr>
          </a:pPr>
          <a:endParaRPr lang="de-DE"/>
        </a:p>
      </c:txPr>
    </c:title>
    <c:autoTitleDeleted val="0"/>
    <c:plotArea>
      <c:layout>
        <c:manualLayout>
          <c:layoutTarget val="inner"/>
          <c:xMode val="edge"/>
          <c:yMode val="edge"/>
          <c:x val="0.19715835569385071"/>
          <c:y val="0.11366017661070506"/>
          <c:w val="0.79348314143080456"/>
          <c:h val="0.75640960691784442"/>
        </c:manualLayout>
      </c:layout>
      <c:barChart>
        <c:barDir val="col"/>
        <c:grouping val="clustered"/>
        <c:varyColors val="0"/>
        <c:ser>
          <c:idx val="0"/>
          <c:order val="0"/>
          <c:tx>
            <c:strRef>
              <c:f>Infectivity!$B$1</c:f>
              <c:strCache>
                <c:ptCount val="1"/>
                <c:pt idx="0">
                  <c:v>Total Infectivity by pool</c:v>
                </c:pt>
              </c:strCache>
            </c:strRef>
          </c:tx>
          <c:spPr>
            <a:solidFill>
              <a:srgbClr val="00B050"/>
            </a:solidFill>
            <a:ln>
              <a:noFill/>
            </a:ln>
            <a:effectLst/>
          </c:spPr>
          <c:invertIfNegative val="0"/>
          <c:dPt>
            <c:idx val="1"/>
            <c:invertIfNegative val="0"/>
            <c:bubble3D val="0"/>
            <c:spPr>
              <a:solidFill>
                <a:srgbClr val="006666"/>
              </a:solidFill>
              <a:ln>
                <a:noFill/>
              </a:ln>
              <a:effectLst/>
            </c:spPr>
            <c:extLst>
              <c:ext xmlns:c16="http://schemas.microsoft.com/office/drawing/2014/chart" uri="{C3380CC4-5D6E-409C-BE32-E72D297353CC}">
                <c16:uniqueId val="{00000001-7299-46BA-A1F2-4B8AEBEF8305}"/>
              </c:ext>
            </c:extLst>
          </c:dPt>
          <c:dPt>
            <c:idx val="2"/>
            <c:invertIfNegative val="0"/>
            <c:bubble3D val="0"/>
            <c:spPr>
              <a:solidFill>
                <a:srgbClr val="66FF33"/>
              </a:solidFill>
              <a:ln>
                <a:noFill/>
              </a:ln>
              <a:effectLst/>
            </c:spPr>
            <c:extLst>
              <c:ext xmlns:c16="http://schemas.microsoft.com/office/drawing/2014/chart" uri="{C3380CC4-5D6E-409C-BE32-E72D297353CC}">
                <c16:uniqueId val="{00000003-7299-46BA-A1F2-4B8AEBEF8305}"/>
              </c:ext>
            </c:extLst>
          </c:dPt>
          <c:dPt>
            <c:idx val="3"/>
            <c:invertIfNegative val="0"/>
            <c:bubble3D val="0"/>
            <c:spPr>
              <a:solidFill>
                <a:srgbClr val="336600"/>
              </a:solidFill>
              <a:ln>
                <a:noFill/>
              </a:ln>
              <a:effectLst/>
            </c:spPr>
            <c:extLst>
              <c:ext xmlns:c16="http://schemas.microsoft.com/office/drawing/2014/chart" uri="{C3380CC4-5D6E-409C-BE32-E72D297353CC}">
                <c16:uniqueId val="{00000005-7299-46BA-A1F2-4B8AEBEF8305}"/>
              </c:ext>
            </c:extLst>
          </c:dPt>
          <c:dPt>
            <c:idx val="4"/>
            <c:invertIfNegative val="0"/>
            <c:bubble3D val="0"/>
            <c:spPr>
              <a:solidFill>
                <a:srgbClr val="03B3BE"/>
              </a:solidFill>
              <a:ln>
                <a:solidFill>
                  <a:srgbClr val="03B3BE"/>
                </a:solidFill>
              </a:ln>
              <a:effectLst/>
            </c:spPr>
            <c:extLst>
              <c:ext xmlns:c16="http://schemas.microsoft.com/office/drawing/2014/chart" uri="{C3380CC4-5D6E-409C-BE32-E72D297353CC}">
                <c16:uniqueId val="{00000007-7299-46BA-A1F2-4B8AEBEF8305}"/>
              </c:ext>
            </c:extLst>
          </c:dPt>
          <c:dPt>
            <c:idx val="5"/>
            <c:invertIfNegative val="0"/>
            <c:bubble3D val="0"/>
            <c:spPr>
              <a:solidFill>
                <a:srgbClr val="002060"/>
              </a:solidFill>
              <a:ln>
                <a:solidFill>
                  <a:srgbClr val="0E56A5"/>
                </a:solidFill>
              </a:ln>
              <a:effectLst/>
            </c:spPr>
            <c:extLst>
              <c:ext xmlns:c16="http://schemas.microsoft.com/office/drawing/2014/chart" uri="{C3380CC4-5D6E-409C-BE32-E72D297353CC}">
                <c16:uniqueId val="{00000009-7299-46BA-A1F2-4B8AEBEF8305}"/>
              </c:ext>
            </c:extLst>
          </c:dPt>
          <c:dPt>
            <c:idx val="6"/>
            <c:invertIfNegative val="0"/>
            <c:bubble3D val="0"/>
            <c:spPr>
              <a:solidFill>
                <a:srgbClr val="00FFFF"/>
              </a:solidFill>
              <a:ln>
                <a:noFill/>
              </a:ln>
              <a:effectLst/>
            </c:spPr>
            <c:extLst>
              <c:ext xmlns:c16="http://schemas.microsoft.com/office/drawing/2014/chart" uri="{C3380CC4-5D6E-409C-BE32-E72D297353CC}">
                <c16:uniqueId val="{0000000B-7299-46BA-A1F2-4B8AEBEF8305}"/>
              </c:ext>
            </c:extLst>
          </c:dPt>
          <c:dPt>
            <c:idx val="7"/>
            <c:invertIfNegative val="0"/>
            <c:bubble3D val="0"/>
            <c:spPr>
              <a:solidFill>
                <a:srgbClr val="2D0CA8"/>
              </a:solidFill>
              <a:ln>
                <a:noFill/>
              </a:ln>
              <a:effectLst/>
            </c:spPr>
            <c:extLst>
              <c:ext xmlns:c16="http://schemas.microsoft.com/office/drawing/2014/chart" uri="{C3380CC4-5D6E-409C-BE32-E72D297353CC}">
                <c16:uniqueId val="{0000000D-7299-46BA-A1F2-4B8AEBEF8305}"/>
              </c:ext>
            </c:extLst>
          </c:dPt>
          <c:cat>
            <c:strRef>
              <c:f>Infectivity!$A$2:$A$9</c:f>
              <c:strCache>
                <c:ptCount val="8"/>
                <c:pt idx="0">
                  <c:v>G P 1</c:v>
                </c:pt>
                <c:pt idx="1">
                  <c:v>G P 2</c:v>
                </c:pt>
                <c:pt idx="2">
                  <c:v>G P 3</c:v>
                </c:pt>
                <c:pt idx="3">
                  <c:v>G P 4</c:v>
                </c:pt>
                <c:pt idx="4">
                  <c:v>TG P 1</c:v>
                </c:pt>
                <c:pt idx="5">
                  <c:v>TG P 2</c:v>
                </c:pt>
                <c:pt idx="6">
                  <c:v>TG P 3</c:v>
                </c:pt>
                <c:pt idx="7">
                  <c:v>TG P 4</c:v>
                </c:pt>
              </c:strCache>
            </c:strRef>
          </c:cat>
          <c:val>
            <c:numRef>
              <c:f>Infectivity!$B$2:$B$9</c:f>
              <c:numCache>
                <c:formatCode>0.00E+00</c:formatCode>
                <c:ptCount val="8"/>
                <c:pt idx="0">
                  <c:v>6043800</c:v>
                </c:pt>
                <c:pt idx="1">
                  <c:v>1369700</c:v>
                </c:pt>
                <c:pt idx="2">
                  <c:v>3187300</c:v>
                </c:pt>
                <c:pt idx="3">
                  <c:v>2417100</c:v>
                </c:pt>
                <c:pt idx="4">
                  <c:v>9903900</c:v>
                </c:pt>
                <c:pt idx="5">
                  <c:v>11877600</c:v>
                </c:pt>
                <c:pt idx="6">
                  <c:v>12761500</c:v>
                </c:pt>
                <c:pt idx="7">
                  <c:v>15421200</c:v>
                </c:pt>
              </c:numCache>
            </c:numRef>
          </c:val>
          <c:extLst>
            <c:ext xmlns:c16="http://schemas.microsoft.com/office/drawing/2014/chart" uri="{C3380CC4-5D6E-409C-BE32-E72D297353CC}">
              <c16:uniqueId val="{0000000E-7299-46BA-A1F2-4B8AEBEF8305}"/>
            </c:ext>
          </c:extLst>
        </c:ser>
        <c:dLbls>
          <c:showLegendKey val="0"/>
          <c:showVal val="0"/>
          <c:showCatName val="0"/>
          <c:showSerName val="0"/>
          <c:showPercent val="0"/>
          <c:showBubbleSize val="0"/>
        </c:dLbls>
        <c:gapWidth val="219"/>
        <c:overlap val="-27"/>
        <c:axId val="558282704"/>
        <c:axId val="558287296"/>
      </c:barChart>
      <c:catAx>
        <c:axId val="55828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558287296"/>
        <c:crosses val="autoZero"/>
        <c:auto val="1"/>
        <c:lblAlgn val="ctr"/>
        <c:lblOffset val="100"/>
        <c:noMultiLvlLbl val="0"/>
      </c:catAx>
      <c:valAx>
        <c:axId val="558287296"/>
        <c:scaling>
          <c:orientation val="minMax"/>
        </c:scaling>
        <c:delete val="0"/>
        <c:axPos val="l"/>
        <c:numFmt formatCode="0.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558282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63082241107267E-2"/>
          <c:y val="1.8735196221368603E-2"/>
          <c:w val="0.9056304043873542"/>
          <c:h val="0.80912387856427981"/>
        </c:manualLayout>
      </c:layout>
      <c:barChart>
        <c:barDir val="col"/>
        <c:grouping val="stacked"/>
        <c:varyColors val="0"/>
        <c:ser>
          <c:idx val="1"/>
          <c:order val="0"/>
          <c:spPr>
            <a:solidFill>
              <a:srgbClr val="00FF00"/>
            </a:solidFill>
            <a:ln>
              <a:noFill/>
            </a:ln>
            <a:effectLst/>
          </c:spPr>
          <c:invertIfNegative val="0"/>
          <c:dPt>
            <c:idx val="0"/>
            <c:invertIfNegative val="0"/>
            <c:bubble3D val="0"/>
            <c:spPr>
              <a:solidFill>
                <a:srgbClr val="00FF00"/>
              </a:solidFill>
              <a:ln>
                <a:noFill/>
              </a:ln>
              <a:effectLst/>
            </c:spPr>
            <c:extLst>
              <c:ext xmlns:c16="http://schemas.microsoft.com/office/drawing/2014/chart" uri="{C3380CC4-5D6E-409C-BE32-E72D297353CC}">
                <c16:uniqueId val="{00000001-A545-4B04-A108-5354D9FAC1E2}"/>
              </c:ext>
            </c:extLst>
          </c:dPt>
          <c:dPt>
            <c:idx val="1"/>
            <c:invertIfNegative val="0"/>
            <c:bubble3D val="0"/>
            <c:spPr>
              <a:solidFill>
                <a:srgbClr val="00FF00"/>
              </a:solidFill>
              <a:ln>
                <a:noFill/>
              </a:ln>
              <a:effectLst/>
            </c:spPr>
            <c:extLst>
              <c:ext xmlns:c16="http://schemas.microsoft.com/office/drawing/2014/chart" uri="{C3380CC4-5D6E-409C-BE32-E72D297353CC}">
                <c16:uniqueId val="{00000003-A545-4B04-A108-5354D9FAC1E2}"/>
              </c:ext>
            </c:extLst>
          </c:dPt>
          <c:dPt>
            <c:idx val="2"/>
            <c:invertIfNegative val="0"/>
            <c:bubble3D val="0"/>
            <c:spPr>
              <a:solidFill>
                <a:srgbClr val="00FF00"/>
              </a:solidFill>
              <a:ln>
                <a:noFill/>
              </a:ln>
              <a:effectLst/>
            </c:spPr>
            <c:extLst>
              <c:ext xmlns:c16="http://schemas.microsoft.com/office/drawing/2014/chart" uri="{C3380CC4-5D6E-409C-BE32-E72D297353CC}">
                <c16:uniqueId val="{00000005-A545-4B04-A108-5354D9FAC1E2}"/>
              </c:ext>
            </c:extLst>
          </c:dPt>
          <c:dPt>
            <c:idx val="3"/>
            <c:invertIfNegative val="0"/>
            <c:bubble3D val="0"/>
            <c:spPr>
              <a:solidFill>
                <a:srgbClr val="00FF00"/>
              </a:solidFill>
              <a:ln>
                <a:noFill/>
              </a:ln>
              <a:effectLst/>
            </c:spPr>
            <c:extLst>
              <c:ext xmlns:c16="http://schemas.microsoft.com/office/drawing/2014/chart" uri="{C3380CC4-5D6E-409C-BE32-E72D297353CC}">
                <c16:uniqueId val="{00000007-A545-4B04-A108-5354D9FAC1E2}"/>
              </c:ext>
            </c:extLst>
          </c:dPt>
          <c:dPt>
            <c:idx val="4"/>
            <c:invertIfNegative val="0"/>
            <c:bubble3D val="0"/>
            <c:spPr>
              <a:solidFill>
                <a:srgbClr val="00FF00"/>
              </a:solidFill>
              <a:ln>
                <a:noFill/>
              </a:ln>
              <a:effectLst/>
            </c:spPr>
            <c:extLst>
              <c:ext xmlns:c16="http://schemas.microsoft.com/office/drawing/2014/chart" uri="{C3380CC4-5D6E-409C-BE32-E72D297353CC}">
                <c16:uniqueId val="{00000009-A545-4B04-A108-5354D9FAC1E2}"/>
              </c:ext>
            </c:extLst>
          </c:dPt>
          <c:dPt>
            <c:idx val="6"/>
            <c:invertIfNegative val="0"/>
            <c:bubble3D val="0"/>
            <c:spPr>
              <a:solidFill>
                <a:srgbClr val="00FF00"/>
              </a:solidFill>
              <a:ln>
                <a:noFill/>
              </a:ln>
              <a:effectLst/>
            </c:spPr>
            <c:extLst>
              <c:ext xmlns:c16="http://schemas.microsoft.com/office/drawing/2014/chart" uri="{C3380CC4-5D6E-409C-BE32-E72D297353CC}">
                <c16:uniqueId val="{0000000B-A545-4B04-A108-5354D9FAC1E2}"/>
              </c:ext>
            </c:extLst>
          </c:dPt>
          <c:dPt>
            <c:idx val="7"/>
            <c:invertIfNegative val="0"/>
            <c:bubble3D val="0"/>
            <c:spPr>
              <a:solidFill>
                <a:srgbClr val="00FF00"/>
              </a:solidFill>
              <a:ln>
                <a:noFill/>
              </a:ln>
              <a:effectLst/>
            </c:spPr>
            <c:extLst>
              <c:ext xmlns:c16="http://schemas.microsoft.com/office/drawing/2014/chart" uri="{C3380CC4-5D6E-409C-BE32-E72D297353CC}">
                <c16:uniqueId val="{0000000D-A545-4B04-A108-5354D9FAC1E2}"/>
              </c:ext>
            </c:extLst>
          </c:dPt>
          <c:dPt>
            <c:idx val="8"/>
            <c:invertIfNegative val="0"/>
            <c:bubble3D val="0"/>
            <c:spPr>
              <a:solidFill>
                <a:srgbClr val="00FF00"/>
              </a:solidFill>
              <a:ln>
                <a:noFill/>
              </a:ln>
              <a:effectLst/>
            </c:spPr>
            <c:extLst>
              <c:ext xmlns:c16="http://schemas.microsoft.com/office/drawing/2014/chart" uri="{C3380CC4-5D6E-409C-BE32-E72D297353CC}">
                <c16:uniqueId val="{0000000F-A545-4B04-A108-5354D9FAC1E2}"/>
              </c:ext>
            </c:extLst>
          </c:dPt>
          <c:dPt>
            <c:idx val="9"/>
            <c:invertIfNegative val="0"/>
            <c:bubble3D val="0"/>
            <c:spPr>
              <a:solidFill>
                <a:srgbClr val="00FF00"/>
              </a:solidFill>
              <a:ln>
                <a:noFill/>
              </a:ln>
              <a:effectLst/>
            </c:spPr>
            <c:extLst>
              <c:ext xmlns:c16="http://schemas.microsoft.com/office/drawing/2014/chart" uri="{C3380CC4-5D6E-409C-BE32-E72D297353CC}">
                <c16:uniqueId val="{00000011-A545-4B04-A108-5354D9FAC1E2}"/>
              </c:ext>
            </c:extLst>
          </c:dPt>
          <c:dPt>
            <c:idx val="10"/>
            <c:invertIfNegative val="0"/>
            <c:bubble3D val="0"/>
            <c:spPr>
              <a:solidFill>
                <a:srgbClr val="00FF00"/>
              </a:solidFill>
              <a:ln>
                <a:noFill/>
              </a:ln>
              <a:effectLst/>
            </c:spPr>
            <c:extLst>
              <c:ext xmlns:c16="http://schemas.microsoft.com/office/drawing/2014/chart" uri="{C3380CC4-5D6E-409C-BE32-E72D297353CC}">
                <c16:uniqueId val="{00000013-A545-4B04-A108-5354D9FAC1E2}"/>
              </c:ext>
            </c:extLst>
          </c:dPt>
          <c:dPt>
            <c:idx val="11"/>
            <c:invertIfNegative val="0"/>
            <c:bubble3D val="0"/>
            <c:spPr>
              <a:solidFill>
                <a:srgbClr val="00FF00"/>
              </a:solidFill>
              <a:ln>
                <a:noFill/>
              </a:ln>
              <a:effectLst/>
            </c:spPr>
            <c:extLst>
              <c:ext xmlns:c16="http://schemas.microsoft.com/office/drawing/2014/chart" uri="{C3380CC4-5D6E-409C-BE32-E72D297353CC}">
                <c16:uniqueId val="{00000015-A545-4B04-A108-5354D9FAC1E2}"/>
              </c:ext>
            </c:extLst>
          </c:dPt>
          <c:dPt>
            <c:idx val="12"/>
            <c:invertIfNegative val="0"/>
            <c:bubble3D val="0"/>
            <c:spPr>
              <a:solidFill>
                <a:srgbClr val="0070C0"/>
              </a:solidFill>
              <a:ln>
                <a:noFill/>
              </a:ln>
              <a:effectLst/>
            </c:spPr>
            <c:extLst>
              <c:ext xmlns:c16="http://schemas.microsoft.com/office/drawing/2014/chart" uri="{C3380CC4-5D6E-409C-BE32-E72D297353CC}">
                <c16:uniqueId val="{00000017-A545-4B04-A108-5354D9FAC1E2}"/>
              </c:ext>
            </c:extLst>
          </c:dPt>
          <c:dPt>
            <c:idx val="13"/>
            <c:invertIfNegative val="0"/>
            <c:bubble3D val="0"/>
            <c:spPr>
              <a:solidFill>
                <a:srgbClr val="0070C0"/>
              </a:solidFill>
              <a:ln>
                <a:noFill/>
              </a:ln>
              <a:effectLst/>
            </c:spPr>
            <c:extLst>
              <c:ext xmlns:c16="http://schemas.microsoft.com/office/drawing/2014/chart" uri="{C3380CC4-5D6E-409C-BE32-E72D297353CC}">
                <c16:uniqueId val="{00000019-A545-4B04-A108-5354D9FAC1E2}"/>
              </c:ext>
            </c:extLst>
          </c:dPt>
          <c:dPt>
            <c:idx val="14"/>
            <c:invertIfNegative val="0"/>
            <c:bubble3D val="0"/>
            <c:spPr>
              <a:solidFill>
                <a:srgbClr val="0070C0"/>
              </a:solidFill>
              <a:ln>
                <a:noFill/>
              </a:ln>
              <a:effectLst/>
            </c:spPr>
            <c:extLst>
              <c:ext xmlns:c16="http://schemas.microsoft.com/office/drawing/2014/chart" uri="{C3380CC4-5D6E-409C-BE32-E72D297353CC}">
                <c16:uniqueId val="{0000001B-A545-4B04-A108-5354D9FAC1E2}"/>
              </c:ext>
            </c:extLst>
          </c:dPt>
          <c:dPt>
            <c:idx val="15"/>
            <c:invertIfNegative val="0"/>
            <c:bubble3D val="0"/>
            <c:spPr>
              <a:solidFill>
                <a:srgbClr val="0070C0"/>
              </a:solidFill>
              <a:ln>
                <a:noFill/>
              </a:ln>
              <a:effectLst/>
            </c:spPr>
            <c:extLst>
              <c:ext xmlns:c16="http://schemas.microsoft.com/office/drawing/2014/chart" uri="{C3380CC4-5D6E-409C-BE32-E72D297353CC}">
                <c16:uniqueId val="{0000001D-A545-4B04-A108-5354D9FAC1E2}"/>
              </c:ext>
            </c:extLst>
          </c:dPt>
          <c:dPt>
            <c:idx val="17"/>
            <c:invertIfNegative val="0"/>
            <c:bubble3D val="0"/>
            <c:spPr>
              <a:solidFill>
                <a:srgbClr val="0070C0"/>
              </a:solidFill>
              <a:ln>
                <a:noFill/>
              </a:ln>
              <a:effectLst/>
            </c:spPr>
            <c:extLst>
              <c:ext xmlns:c16="http://schemas.microsoft.com/office/drawing/2014/chart" uri="{C3380CC4-5D6E-409C-BE32-E72D297353CC}">
                <c16:uniqueId val="{0000001F-A545-4B04-A108-5354D9FAC1E2}"/>
              </c:ext>
            </c:extLst>
          </c:dPt>
          <c:dPt>
            <c:idx val="18"/>
            <c:invertIfNegative val="0"/>
            <c:bubble3D val="0"/>
            <c:spPr>
              <a:solidFill>
                <a:srgbClr val="0070C0"/>
              </a:solidFill>
              <a:ln>
                <a:noFill/>
              </a:ln>
              <a:effectLst/>
            </c:spPr>
            <c:extLst>
              <c:ext xmlns:c16="http://schemas.microsoft.com/office/drawing/2014/chart" uri="{C3380CC4-5D6E-409C-BE32-E72D297353CC}">
                <c16:uniqueId val="{00000021-A545-4B04-A108-5354D9FAC1E2}"/>
              </c:ext>
            </c:extLst>
          </c:dPt>
          <c:dPt>
            <c:idx val="19"/>
            <c:invertIfNegative val="0"/>
            <c:bubble3D val="0"/>
            <c:spPr>
              <a:solidFill>
                <a:srgbClr val="0070C0"/>
              </a:solidFill>
              <a:ln>
                <a:noFill/>
              </a:ln>
              <a:effectLst/>
            </c:spPr>
            <c:extLst>
              <c:ext xmlns:c16="http://schemas.microsoft.com/office/drawing/2014/chart" uri="{C3380CC4-5D6E-409C-BE32-E72D297353CC}">
                <c16:uniqueId val="{00000023-A545-4B04-A108-5354D9FAC1E2}"/>
              </c:ext>
            </c:extLst>
          </c:dPt>
          <c:dPt>
            <c:idx val="20"/>
            <c:invertIfNegative val="0"/>
            <c:bubble3D val="0"/>
            <c:spPr>
              <a:solidFill>
                <a:srgbClr val="0070C0"/>
              </a:solidFill>
              <a:ln>
                <a:noFill/>
              </a:ln>
              <a:effectLst/>
            </c:spPr>
            <c:extLst>
              <c:ext xmlns:c16="http://schemas.microsoft.com/office/drawing/2014/chart" uri="{C3380CC4-5D6E-409C-BE32-E72D297353CC}">
                <c16:uniqueId val="{00000025-A545-4B04-A108-5354D9FAC1E2}"/>
              </c:ext>
            </c:extLst>
          </c:dPt>
          <c:dPt>
            <c:idx val="21"/>
            <c:invertIfNegative val="0"/>
            <c:bubble3D val="0"/>
            <c:spPr>
              <a:solidFill>
                <a:srgbClr val="0070C0"/>
              </a:solidFill>
              <a:ln>
                <a:noFill/>
              </a:ln>
              <a:effectLst/>
            </c:spPr>
            <c:extLst>
              <c:ext xmlns:c16="http://schemas.microsoft.com/office/drawing/2014/chart" uri="{C3380CC4-5D6E-409C-BE32-E72D297353CC}">
                <c16:uniqueId val="{00000027-A545-4B04-A108-5354D9FAC1E2}"/>
              </c:ext>
            </c:extLst>
          </c:dPt>
          <c:dPt>
            <c:idx val="22"/>
            <c:invertIfNegative val="0"/>
            <c:bubble3D val="0"/>
            <c:spPr>
              <a:solidFill>
                <a:srgbClr val="0070C0"/>
              </a:solidFill>
              <a:ln>
                <a:noFill/>
              </a:ln>
              <a:effectLst/>
            </c:spPr>
            <c:extLst>
              <c:ext xmlns:c16="http://schemas.microsoft.com/office/drawing/2014/chart" uri="{C3380CC4-5D6E-409C-BE32-E72D297353CC}">
                <c16:uniqueId val="{00000029-A545-4B04-A108-5354D9FAC1E2}"/>
              </c:ext>
            </c:extLst>
          </c:dPt>
          <c:dPt>
            <c:idx val="23"/>
            <c:invertIfNegative val="0"/>
            <c:bubble3D val="0"/>
            <c:spPr>
              <a:solidFill>
                <a:srgbClr val="0070C0"/>
              </a:solidFill>
              <a:ln>
                <a:noFill/>
              </a:ln>
              <a:effectLst/>
            </c:spPr>
            <c:extLst>
              <c:ext xmlns:c16="http://schemas.microsoft.com/office/drawing/2014/chart" uri="{C3380CC4-5D6E-409C-BE32-E72D297353CC}">
                <c16:uniqueId val="{0000002B-A545-4B04-A108-5354D9FAC1E2}"/>
              </c:ext>
            </c:extLst>
          </c:dPt>
          <c:errBars>
            <c:errBarType val="both"/>
            <c:errValType val="cust"/>
            <c:noEndCap val="0"/>
            <c:plus>
              <c:numRef>
                <c:f>'Final Results'!$AH$3:$AH$26</c:f>
                <c:numCache>
                  <c:formatCode>General</c:formatCode>
                  <c:ptCount val="24"/>
                  <c:pt idx="0">
                    <c:v>1.3435028842544414E-2</c:v>
                  </c:pt>
                  <c:pt idx="1">
                    <c:v>2.8284271247461926E-2</c:v>
                  </c:pt>
                  <c:pt idx="2">
                    <c:v>9.1923881554251102E-2</c:v>
                  </c:pt>
                  <c:pt idx="3">
                    <c:v>2.1213203435596406E-2</c:v>
                  </c:pt>
                  <c:pt idx="4">
                    <c:v>1.4142135623730963E-3</c:v>
                  </c:pt>
                  <c:pt idx="6">
                    <c:v>0.2227386360737626</c:v>
                  </c:pt>
                  <c:pt idx="7">
                    <c:v>8.4852813742385777E-2</c:v>
                  </c:pt>
                  <c:pt idx="8">
                    <c:v>0.19091883092036865</c:v>
                  </c:pt>
                  <c:pt idx="9">
                    <c:v>7.0710678118654816E-4</c:v>
                  </c:pt>
                  <c:pt idx="10">
                    <c:v>8.4852813742385777E-2</c:v>
                  </c:pt>
                  <c:pt idx="11">
                    <c:v>5.5154328932550678E-2</c:v>
                  </c:pt>
                  <c:pt idx="12">
                    <c:v>0.14142135623730948</c:v>
                  </c:pt>
                  <c:pt idx="13">
                    <c:v>0.30405591591021552</c:v>
                  </c:pt>
                  <c:pt idx="14">
                    <c:v>7.7781745930520452E-2</c:v>
                  </c:pt>
                  <c:pt idx="17">
                    <c:v>2.8284271247461926E-2</c:v>
                  </c:pt>
                  <c:pt idx="18">
                    <c:v>9.899494936611658E-2</c:v>
                  </c:pt>
                  <c:pt idx="19">
                    <c:v>0.2474873734152917</c:v>
                  </c:pt>
                  <c:pt idx="20">
                    <c:v>0.2474873734152917</c:v>
                  </c:pt>
                  <c:pt idx="21">
                    <c:v>0.24041630560342678</c:v>
                  </c:pt>
                  <c:pt idx="22">
                    <c:v>0.2050609665440985</c:v>
                  </c:pt>
                  <c:pt idx="23">
                    <c:v>4.2426406871192576E-2</c:v>
                  </c:pt>
                </c:numCache>
              </c:numRef>
            </c:plus>
            <c:minus>
              <c:numRef>
                <c:f>'Final Results'!$AH$3:$AH$26</c:f>
                <c:numCache>
                  <c:formatCode>General</c:formatCode>
                  <c:ptCount val="24"/>
                  <c:pt idx="0">
                    <c:v>1.3435028842544414E-2</c:v>
                  </c:pt>
                  <c:pt idx="1">
                    <c:v>2.8284271247461926E-2</c:v>
                  </c:pt>
                  <c:pt idx="2">
                    <c:v>9.1923881554251102E-2</c:v>
                  </c:pt>
                  <c:pt idx="3">
                    <c:v>2.1213203435596406E-2</c:v>
                  </c:pt>
                  <c:pt idx="4">
                    <c:v>1.4142135623730963E-3</c:v>
                  </c:pt>
                  <c:pt idx="6">
                    <c:v>0.2227386360737626</c:v>
                  </c:pt>
                  <c:pt idx="7">
                    <c:v>8.4852813742385777E-2</c:v>
                  </c:pt>
                  <c:pt idx="8">
                    <c:v>0.19091883092036865</c:v>
                  </c:pt>
                  <c:pt idx="9">
                    <c:v>7.0710678118654816E-4</c:v>
                  </c:pt>
                  <c:pt idx="10">
                    <c:v>8.4852813742385777E-2</c:v>
                  </c:pt>
                  <c:pt idx="11">
                    <c:v>5.5154328932550678E-2</c:v>
                  </c:pt>
                  <c:pt idx="12">
                    <c:v>0.14142135623730948</c:v>
                  </c:pt>
                  <c:pt idx="13">
                    <c:v>0.30405591591021552</c:v>
                  </c:pt>
                  <c:pt idx="14">
                    <c:v>7.7781745930520452E-2</c:v>
                  </c:pt>
                  <c:pt idx="17">
                    <c:v>2.8284271247461926E-2</c:v>
                  </c:pt>
                  <c:pt idx="18">
                    <c:v>9.899494936611658E-2</c:v>
                  </c:pt>
                  <c:pt idx="19">
                    <c:v>0.2474873734152917</c:v>
                  </c:pt>
                  <c:pt idx="20">
                    <c:v>0.2474873734152917</c:v>
                  </c:pt>
                  <c:pt idx="21">
                    <c:v>0.24041630560342678</c:v>
                  </c:pt>
                  <c:pt idx="22">
                    <c:v>0.2050609665440985</c:v>
                  </c:pt>
                  <c:pt idx="23">
                    <c:v>4.2426406871192576E-2</c:v>
                  </c:pt>
                </c:numCache>
              </c:numRef>
            </c:minus>
            <c:spPr>
              <a:noFill/>
              <a:ln w="9525" cap="flat" cmpd="sng" algn="ctr">
                <a:solidFill>
                  <a:schemeClr val="tx1">
                    <a:lumMod val="65000"/>
                    <a:lumOff val="35000"/>
                  </a:schemeClr>
                </a:solidFill>
                <a:round/>
              </a:ln>
              <a:effectLst/>
            </c:spPr>
          </c:errBars>
          <c:cat>
            <c:multiLvlStrRef>
              <c:f>'Final Results'!$AE$3:$AF$26</c:f>
              <c:multiLvlStrCache>
                <c:ptCount val="24"/>
                <c:lvl>
                  <c:pt idx="0">
                    <c:v>1</c:v>
                  </c:pt>
                  <c:pt idx="1">
                    <c:v>5</c:v>
                  </c:pt>
                  <c:pt idx="2">
                    <c:v>10</c:v>
                  </c:pt>
                  <c:pt idx="3">
                    <c:v>1</c:v>
                  </c:pt>
                  <c:pt idx="4">
                    <c:v>5</c:v>
                  </c:pt>
                  <c:pt idx="5">
                    <c:v>10</c:v>
                  </c:pt>
                  <c:pt idx="6">
                    <c:v>1</c:v>
                  </c:pt>
                  <c:pt idx="7">
                    <c:v>5</c:v>
                  </c:pt>
                  <c:pt idx="8">
                    <c:v>10</c:v>
                  </c:pt>
                  <c:pt idx="9">
                    <c:v>1</c:v>
                  </c:pt>
                  <c:pt idx="10">
                    <c:v>5</c:v>
                  </c:pt>
                  <c:pt idx="11">
                    <c:v>10</c:v>
                  </c:pt>
                  <c:pt idx="12">
                    <c:v>1</c:v>
                  </c:pt>
                  <c:pt idx="13">
                    <c:v>5</c:v>
                  </c:pt>
                  <c:pt idx="14">
                    <c:v>10</c:v>
                  </c:pt>
                  <c:pt idx="15">
                    <c:v>1</c:v>
                  </c:pt>
                  <c:pt idx="16">
                    <c:v>5</c:v>
                  </c:pt>
                  <c:pt idx="17">
                    <c:v>10</c:v>
                  </c:pt>
                  <c:pt idx="18">
                    <c:v>1</c:v>
                  </c:pt>
                  <c:pt idx="19">
                    <c:v>5</c:v>
                  </c:pt>
                  <c:pt idx="20">
                    <c:v>10</c:v>
                  </c:pt>
                  <c:pt idx="21">
                    <c:v>1</c:v>
                  </c:pt>
                  <c:pt idx="22">
                    <c:v>5</c:v>
                  </c:pt>
                  <c:pt idx="23">
                    <c:v>10</c:v>
                  </c:pt>
                </c:lvl>
                <c:lvl>
                  <c:pt idx="0">
                    <c:v>GPRG Pool 1</c:v>
                  </c:pt>
                  <c:pt idx="3">
                    <c:v>GPRG Pool 2</c:v>
                  </c:pt>
                  <c:pt idx="6">
                    <c:v>GPRG Pool 3</c:v>
                  </c:pt>
                  <c:pt idx="9">
                    <c:v>GPRG Pool 4</c:v>
                  </c:pt>
                  <c:pt idx="12">
                    <c:v>GPRTG Pool 1</c:v>
                  </c:pt>
                  <c:pt idx="15">
                    <c:v>GPRTG Pool 2</c:v>
                  </c:pt>
                  <c:pt idx="18">
                    <c:v>GPRTG Pool 3</c:v>
                  </c:pt>
                  <c:pt idx="21">
                    <c:v>GPRTG Pool 4</c:v>
                  </c:pt>
                </c:lvl>
              </c:multiLvlStrCache>
            </c:multiLvlStrRef>
          </c:cat>
          <c:val>
            <c:numRef>
              <c:f>'Final Results'!$AG$3:$AG$26</c:f>
              <c:numCache>
                <c:formatCode>General</c:formatCode>
                <c:ptCount val="24"/>
                <c:pt idx="0">
                  <c:v>0.42649999999999999</c:v>
                </c:pt>
                <c:pt idx="1">
                  <c:v>1.65</c:v>
                </c:pt>
                <c:pt idx="2">
                  <c:v>1.9849999999999999</c:v>
                </c:pt>
                <c:pt idx="3">
                  <c:v>0.35699999999999998</c:v>
                </c:pt>
                <c:pt idx="4">
                  <c:v>0.34799999999999998</c:v>
                </c:pt>
                <c:pt idx="6">
                  <c:v>0.80249999999999999</c:v>
                </c:pt>
                <c:pt idx="7">
                  <c:v>1.2</c:v>
                </c:pt>
                <c:pt idx="8">
                  <c:v>1.0649999999999999</c:v>
                </c:pt>
                <c:pt idx="9">
                  <c:v>0.68450000000000011</c:v>
                </c:pt>
                <c:pt idx="10">
                  <c:v>1.02</c:v>
                </c:pt>
                <c:pt idx="11">
                  <c:v>0.65500000000000003</c:v>
                </c:pt>
                <c:pt idx="12">
                  <c:v>1.33</c:v>
                </c:pt>
                <c:pt idx="13">
                  <c:v>3.1950000000000003</c:v>
                </c:pt>
                <c:pt idx="14">
                  <c:v>4.1150000000000002</c:v>
                </c:pt>
                <c:pt idx="15">
                  <c:v>0.88</c:v>
                </c:pt>
                <c:pt idx="17">
                  <c:v>3.2</c:v>
                </c:pt>
                <c:pt idx="18">
                  <c:v>1.33</c:v>
                </c:pt>
                <c:pt idx="19">
                  <c:v>2.6349999999999998</c:v>
                </c:pt>
                <c:pt idx="20">
                  <c:v>2.8250000000000002</c:v>
                </c:pt>
                <c:pt idx="21">
                  <c:v>1.53</c:v>
                </c:pt>
                <c:pt idx="22">
                  <c:v>3.1150000000000002</c:v>
                </c:pt>
                <c:pt idx="23">
                  <c:v>4.6899999999999995</c:v>
                </c:pt>
              </c:numCache>
            </c:numRef>
          </c:val>
          <c:extLst>
            <c:ext xmlns:c16="http://schemas.microsoft.com/office/drawing/2014/chart" uri="{C3380CC4-5D6E-409C-BE32-E72D297353CC}">
              <c16:uniqueId val="{0000002C-A545-4B04-A108-5354D9FAC1E2}"/>
            </c:ext>
          </c:extLst>
        </c:ser>
        <c:dLbls>
          <c:showLegendKey val="0"/>
          <c:showVal val="0"/>
          <c:showCatName val="0"/>
          <c:showSerName val="0"/>
          <c:showPercent val="0"/>
          <c:showBubbleSize val="0"/>
        </c:dLbls>
        <c:gapWidth val="104"/>
        <c:overlap val="100"/>
        <c:axId val="524943344"/>
        <c:axId val="524947936"/>
      </c:barChart>
      <c:catAx>
        <c:axId val="52494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t" anchorCtr="1"/>
          <a:lstStyle/>
          <a:p>
            <a:pPr>
              <a:defRPr sz="1000"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524947936"/>
        <c:crossesAt val="0"/>
        <c:auto val="1"/>
        <c:lblAlgn val="ctr"/>
        <c:lblOffset val="100"/>
        <c:noMultiLvlLbl val="0"/>
      </c:catAx>
      <c:valAx>
        <c:axId val="524947936"/>
        <c:scaling>
          <c:orientation val="minMax"/>
        </c:scaling>
        <c:delete val="0"/>
        <c:axPos val="l"/>
        <c:title>
          <c:tx>
            <c:rich>
              <a:bodyPr rot="0" spcFirstLastPara="1" vertOverflow="ellipsis" wrap="square" anchor="ctr" anchorCtr="1"/>
              <a:lstStyle/>
              <a:p>
                <a:pPr>
                  <a:defRPr sz="1600" b="1" i="0" u="none" strike="noStrike" kern="1200" baseline="0">
                    <a:solidFill>
                      <a:schemeClr val="tx1"/>
                    </a:solidFill>
                    <a:latin typeface="+mn-lt"/>
                    <a:ea typeface="+mn-ea"/>
                    <a:cs typeface="+mn-cs"/>
                  </a:defRPr>
                </a:pPr>
                <a:r>
                  <a:rPr lang="en-US" sz="1600" dirty="0"/>
                  <a:t>VCN by ddPCR</a:t>
                </a:r>
              </a:p>
            </c:rich>
          </c:tx>
          <c:layout>
            <c:manualLayout>
              <c:xMode val="edge"/>
              <c:yMode val="edge"/>
              <c:x val="0.42792800381783425"/>
              <c:y val="2.0481439407923498E-2"/>
            </c:manualLayout>
          </c:layout>
          <c:overlay val="0"/>
          <c:spPr>
            <a:noFill/>
            <a:ln>
              <a:noFill/>
            </a:ln>
            <a:effectLst/>
          </c:spPr>
          <c:txPr>
            <a:bodyPr rot="0" spcFirstLastPara="1" vertOverflow="ellipsis" wrap="square" anchor="ctr" anchorCtr="1"/>
            <a:lstStyle/>
            <a:p>
              <a:pPr>
                <a:defRPr sz="1600" b="1" i="0" u="none" strike="noStrike" kern="1200" baseline="0">
                  <a:solidFill>
                    <a:schemeClr val="tx1"/>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de-DE"/>
          </a:p>
        </c:txPr>
        <c:crossAx val="52494334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b="1">
          <a:solidFill>
            <a:schemeClr val="tx1"/>
          </a:solidFill>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de-DE" dirty="0"/>
              <a:t>TU per cm² (per </a:t>
            </a:r>
            <a:r>
              <a:rPr lang="de-DE" dirty="0" err="1"/>
              <a:t>run</a:t>
            </a:r>
            <a:r>
              <a:rPr lang="de-DE" dirty="0"/>
              <a:t>); </a:t>
            </a:r>
            <a:r>
              <a:rPr lang="de-DE" dirty="0" err="1"/>
              <a:t>target</a:t>
            </a:r>
            <a:r>
              <a:rPr lang="de-DE" dirty="0"/>
              <a:t> </a:t>
            </a:r>
            <a:r>
              <a:rPr lang="de-DE" dirty="0" err="1"/>
              <a:t>protein</a:t>
            </a:r>
            <a:r>
              <a:rPr lang="de-DE" dirty="0"/>
              <a:t> </a:t>
            </a:r>
            <a:r>
              <a:rPr lang="de-DE" dirty="0" err="1"/>
              <a:t>measured</a:t>
            </a:r>
            <a:r>
              <a:rPr lang="de-DE" dirty="0"/>
              <a:t> </a:t>
            </a:r>
            <a:r>
              <a:rPr lang="de-DE" dirty="0" err="1"/>
              <a:t>by</a:t>
            </a:r>
            <a:r>
              <a:rPr lang="de-DE" dirty="0"/>
              <a:t> FACS </a:t>
            </a:r>
            <a:endParaRPr lang="en-US"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title>
    <c:autoTitleDeleted val="0"/>
    <c:plotArea>
      <c:layout>
        <c:manualLayout>
          <c:layoutTarget val="inner"/>
          <c:xMode val="edge"/>
          <c:yMode val="edge"/>
          <c:x val="0.13393286831252327"/>
          <c:y val="9.5826561681041658E-2"/>
          <c:w val="0.80843772369362932"/>
          <c:h val="0.60109654414405689"/>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3">
                  <a:lumMod val="75000"/>
                </a:schemeClr>
              </a:solidFill>
              <a:ln>
                <a:noFill/>
              </a:ln>
              <a:effectLst/>
            </c:spPr>
            <c:extLst>
              <c:ext xmlns:c16="http://schemas.microsoft.com/office/drawing/2014/chart" uri="{C3380CC4-5D6E-409C-BE32-E72D297353CC}">
                <c16:uniqueId val="{00000001-ABF4-4DF4-AE20-D6F9E555D900}"/>
              </c:ext>
            </c:extLst>
          </c:dPt>
          <c:dPt>
            <c:idx val="1"/>
            <c:invertIfNegative val="0"/>
            <c:bubble3D val="0"/>
            <c:spPr>
              <a:solidFill>
                <a:schemeClr val="accent3">
                  <a:lumMod val="75000"/>
                </a:schemeClr>
              </a:solidFill>
              <a:ln>
                <a:noFill/>
              </a:ln>
              <a:effectLst/>
            </c:spPr>
            <c:extLst>
              <c:ext xmlns:c16="http://schemas.microsoft.com/office/drawing/2014/chart" uri="{C3380CC4-5D6E-409C-BE32-E72D297353CC}">
                <c16:uniqueId val="{00000003-ABF4-4DF4-AE20-D6F9E555D900}"/>
              </c:ext>
            </c:extLst>
          </c:dPt>
          <c:dPt>
            <c:idx val="2"/>
            <c:invertIfNegative val="0"/>
            <c:bubble3D val="0"/>
            <c:spPr>
              <a:solidFill>
                <a:schemeClr val="accent3">
                  <a:lumMod val="75000"/>
                </a:schemeClr>
              </a:solidFill>
              <a:ln>
                <a:noFill/>
              </a:ln>
              <a:effectLst/>
            </c:spPr>
            <c:extLst>
              <c:ext xmlns:c16="http://schemas.microsoft.com/office/drawing/2014/chart" uri="{C3380CC4-5D6E-409C-BE32-E72D297353CC}">
                <c16:uniqueId val="{00000005-ABF4-4DF4-AE20-D6F9E555D900}"/>
              </c:ext>
            </c:extLst>
          </c:dPt>
          <c:dPt>
            <c:idx val="3"/>
            <c:invertIfNegative val="0"/>
            <c:bubble3D val="0"/>
            <c:spPr>
              <a:solidFill>
                <a:srgbClr val="00B050"/>
              </a:solidFill>
              <a:ln>
                <a:noFill/>
              </a:ln>
              <a:effectLst/>
            </c:spPr>
            <c:extLst>
              <c:ext xmlns:c16="http://schemas.microsoft.com/office/drawing/2014/chart" uri="{C3380CC4-5D6E-409C-BE32-E72D297353CC}">
                <c16:uniqueId val="{00000007-ABF4-4DF4-AE20-D6F9E555D900}"/>
              </c:ext>
            </c:extLst>
          </c:dPt>
          <c:dPt>
            <c:idx val="4"/>
            <c:invertIfNegative val="0"/>
            <c:bubble3D val="0"/>
            <c:spPr>
              <a:solidFill>
                <a:srgbClr val="00B050"/>
              </a:solidFill>
              <a:ln>
                <a:noFill/>
              </a:ln>
              <a:effectLst/>
            </c:spPr>
            <c:extLst>
              <c:ext xmlns:c16="http://schemas.microsoft.com/office/drawing/2014/chart" uri="{C3380CC4-5D6E-409C-BE32-E72D297353CC}">
                <c16:uniqueId val="{00000009-ABF4-4DF4-AE20-D6F9E555D900}"/>
              </c:ext>
            </c:extLst>
          </c:dPt>
          <c:dPt>
            <c:idx val="5"/>
            <c:invertIfNegative val="0"/>
            <c:bubble3D val="0"/>
            <c:spPr>
              <a:solidFill>
                <a:srgbClr val="00B050"/>
              </a:solidFill>
              <a:ln>
                <a:noFill/>
              </a:ln>
              <a:effectLst/>
            </c:spPr>
            <c:extLst>
              <c:ext xmlns:c16="http://schemas.microsoft.com/office/drawing/2014/chart" uri="{C3380CC4-5D6E-409C-BE32-E72D297353CC}">
                <c16:uniqueId val="{0000000B-ABF4-4DF4-AE20-D6F9E555D900}"/>
              </c:ext>
            </c:extLst>
          </c:dPt>
          <c:dPt>
            <c:idx val="6"/>
            <c:invertIfNegative val="0"/>
            <c:bubble3D val="0"/>
            <c:spPr>
              <a:solidFill>
                <a:srgbClr val="F5C017"/>
              </a:solidFill>
              <a:ln>
                <a:noFill/>
              </a:ln>
              <a:effectLst/>
            </c:spPr>
            <c:extLst>
              <c:ext xmlns:c16="http://schemas.microsoft.com/office/drawing/2014/chart" uri="{C3380CC4-5D6E-409C-BE32-E72D297353CC}">
                <c16:uniqueId val="{0000000D-ABF4-4DF4-AE20-D6F9E555D900}"/>
              </c:ext>
            </c:extLst>
          </c:dPt>
          <c:dPt>
            <c:idx val="7"/>
            <c:invertIfNegative val="0"/>
            <c:bubble3D val="0"/>
            <c:spPr>
              <a:solidFill>
                <a:srgbClr val="F5C017"/>
              </a:solidFill>
              <a:ln>
                <a:noFill/>
              </a:ln>
              <a:effectLst/>
            </c:spPr>
            <c:extLst>
              <c:ext xmlns:c16="http://schemas.microsoft.com/office/drawing/2014/chart" uri="{C3380CC4-5D6E-409C-BE32-E72D297353CC}">
                <c16:uniqueId val="{0000000F-ABF4-4DF4-AE20-D6F9E555D900}"/>
              </c:ext>
            </c:extLst>
          </c:dPt>
          <c:dPt>
            <c:idx val="8"/>
            <c:invertIfNegative val="0"/>
            <c:bubble3D val="0"/>
            <c:spPr>
              <a:solidFill>
                <a:srgbClr val="F5C017"/>
              </a:solidFill>
              <a:ln>
                <a:noFill/>
              </a:ln>
              <a:effectLst/>
            </c:spPr>
            <c:extLst>
              <c:ext xmlns:c16="http://schemas.microsoft.com/office/drawing/2014/chart" uri="{C3380CC4-5D6E-409C-BE32-E72D297353CC}">
                <c16:uniqueId val="{00000011-ABF4-4DF4-AE20-D6F9E555D900}"/>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'JMP carbo 1 to 3 csl210'!$N$18:$N$31</c:f>
              <c:strCache>
                <c:ptCount val="9"/>
                <c:pt idx="0">
                  <c:v>Carbo 10 m²_1</c:v>
                </c:pt>
                <c:pt idx="1">
                  <c:v>Carbo 10 m²_2</c:v>
                </c:pt>
                <c:pt idx="2">
                  <c:v>Carbo 10 m²_3</c:v>
                </c:pt>
                <c:pt idx="3">
                  <c:v>Hydro 2.4 m²_1</c:v>
                </c:pt>
                <c:pt idx="4">
                  <c:v>Hydro 2.4 m²_2</c:v>
                </c:pt>
                <c:pt idx="5">
                  <c:v>Hydro 2.4 m²_3</c:v>
                </c:pt>
                <c:pt idx="6">
                  <c:v>Flatware CS10_1 </c:v>
                </c:pt>
                <c:pt idx="7">
                  <c:v>Flatware CS10_2</c:v>
                </c:pt>
                <c:pt idx="8">
                  <c:v>Flatware CS10_3</c:v>
                </c:pt>
              </c:strCache>
              <c:extLst/>
            </c:strRef>
          </c:cat>
          <c:val>
            <c:numRef>
              <c:f>'JMP carbo 1 to 3 csl210'!$O$18:$O$31</c:f>
              <c:numCache>
                <c:formatCode>0.0E+00</c:formatCode>
                <c:ptCount val="9"/>
                <c:pt idx="0">
                  <c:v>8191000</c:v>
                </c:pt>
                <c:pt idx="1">
                  <c:v>7140000</c:v>
                </c:pt>
                <c:pt idx="2">
                  <c:v>6633000</c:v>
                </c:pt>
                <c:pt idx="3">
                  <c:v>4145265.8666666667</c:v>
                </c:pt>
                <c:pt idx="4">
                  <c:v>6374446.833333333</c:v>
                </c:pt>
                <c:pt idx="5">
                  <c:v>3654583.3333333335</c:v>
                </c:pt>
                <c:pt idx="6">
                  <c:v>1992934.6992924528</c:v>
                </c:pt>
                <c:pt idx="7">
                  <c:v>2530110.0628930819</c:v>
                </c:pt>
                <c:pt idx="8">
                  <c:v>2740880.503144654</c:v>
                </c:pt>
              </c:numCache>
              <c:extLst/>
            </c:numRef>
          </c:val>
          <c:extLst>
            <c:ext xmlns:c16="http://schemas.microsoft.com/office/drawing/2014/chart" uri="{C3380CC4-5D6E-409C-BE32-E72D297353CC}">
              <c16:uniqueId val="{00000012-ABF4-4DF4-AE20-D6F9E555D900}"/>
            </c:ext>
          </c:extLst>
        </c:ser>
        <c:dLbls>
          <c:showLegendKey val="0"/>
          <c:showVal val="0"/>
          <c:showCatName val="0"/>
          <c:showSerName val="0"/>
          <c:showPercent val="0"/>
          <c:showBubbleSize val="0"/>
        </c:dLbls>
        <c:gapWidth val="219"/>
        <c:overlap val="-27"/>
        <c:axId val="1136506000"/>
        <c:axId val="1136508080"/>
      </c:barChart>
      <c:catAx>
        <c:axId val="113650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1136508080"/>
        <c:crosses val="autoZero"/>
        <c:auto val="1"/>
        <c:lblAlgn val="ctr"/>
        <c:lblOffset val="100"/>
        <c:noMultiLvlLbl val="0"/>
      </c:catAx>
      <c:valAx>
        <c:axId val="1136508080"/>
        <c:scaling>
          <c:orientation val="minMax"/>
          <c:max val="9000000"/>
        </c:scaling>
        <c:delete val="0"/>
        <c:axPos val="l"/>
        <c:numFmt formatCode="0.0E+0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1136506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latin typeface="Arial" panose="020B0604020202020204" pitchFamily="34" charset="0"/>
          <a:cs typeface="Arial" panose="020B0604020202020204" pitchFamily="34" charset="0"/>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57013888888888"/>
          <c:y val="5.6271047910734416E-2"/>
          <c:w val="0.73849120370370369"/>
          <c:h val="0.64593766834727573"/>
        </c:manualLayout>
      </c:layout>
      <c:scatterChart>
        <c:scatterStyle val="lineMarker"/>
        <c:varyColors val="0"/>
        <c:ser>
          <c:idx val="0"/>
          <c:order val="0"/>
          <c:tx>
            <c:strRef>
              <c:f>'Growth data vs titer'!$J$3</c:f>
              <c:strCache>
                <c:ptCount val="1"/>
                <c:pt idx="0">
                  <c:v>Dilution</c:v>
                </c:pt>
              </c:strCache>
            </c:strRef>
          </c:tx>
          <c:spPr>
            <a:ln w="19050" cap="rnd">
              <a:solidFill>
                <a:schemeClr val="accent1"/>
              </a:solidFill>
              <a:round/>
            </a:ln>
            <a:effectLst/>
          </c:spPr>
          <c:marker>
            <c:symbol val="circle"/>
            <c:size val="8"/>
            <c:spPr>
              <a:solidFill>
                <a:schemeClr val="accent1"/>
              </a:solidFill>
              <a:ln w="9525">
                <a:solidFill>
                  <a:schemeClr val="tx1"/>
                </a:solidFill>
              </a:ln>
              <a:effectLst/>
            </c:spPr>
          </c:marker>
          <c:xVal>
            <c:numRef>
              <c:f>'Growth data vs titer'!$A$4:$A$14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'Growth data vs titer'!$J$4:$J$14</c:f>
              <c:numCache>
                <c:formatCode>General</c:formatCode>
                <c:ptCount val="11"/>
                <c:pt idx="3" formatCode="0.00E+00">
                  <c:v>0.1142137538326763</c:v>
                </c:pt>
                <c:pt idx="4" formatCode="0.00E+00">
                  <c:v>0.32533212560386471</c:v>
                </c:pt>
                <c:pt idx="5" formatCode="0.00E+00">
                  <c:v>0.68882821723730814</c:v>
                </c:pt>
                <c:pt idx="6" formatCode="0.00E+00">
                  <c:v>0.984375</c:v>
                </c:pt>
                <c:pt idx="7" formatCode="0.00E+00">
                  <c:v>1.0714285714285714</c:v>
                </c:pt>
                <c:pt idx="8" formatCode="0.00E+00">
                  <c:v>1.4916028285209193</c:v>
                </c:pt>
                <c:pt idx="9" formatCode="0.00E+00">
                  <c:v>1.5754296626352642</c:v>
                </c:pt>
                <c:pt idx="10" formatCode="0.00E+00">
                  <c:v>1.4831177027453455</c:v>
                </c:pt>
              </c:numCache>
            </c:numRef>
          </c:yVal>
          <c:smooth val="0"/>
          <c:extLst>
            <c:ext xmlns:c16="http://schemas.microsoft.com/office/drawing/2014/chart" uri="{C3380CC4-5D6E-409C-BE32-E72D297353CC}">
              <c16:uniqueId val="{00000000-FF1C-4CE0-9EDB-BB879521BA86}"/>
            </c:ext>
          </c:extLst>
        </c:ser>
        <c:ser>
          <c:idx val="1"/>
          <c:order val="1"/>
          <c:tx>
            <c:strRef>
              <c:f>'Growth data vs titer'!$K$3</c:f>
              <c:strCache>
                <c:ptCount val="1"/>
                <c:pt idx="0">
                  <c:v>Cell washer</c:v>
                </c:pt>
              </c:strCache>
            </c:strRef>
          </c:tx>
          <c:spPr>
            <a:ln w="19050" cap="rnd">
              <a:solidFill>
                <a:schemeClr val="accent2"/>
              </a:solidFill>
              <a:round/>
            </a:ln>
            <a:effectLst/>
          </c:spPr>
          <c:marker>
            <c:symbol val="circle"/>
            <c:size val="8"/>
            <c:spPr>
              <a:solidFill>
                <a:schemeClr val="accent2"/>
              </a:solidFill>
              <a:ln w="9525">
                <a:solidFill>
                  <a:schemeClr val="accent2"/>
                </a:solidFill>
              </a:ln>
              <a:effectLst/>
            </c:spPr>
          </c:marker>
          <c:xVal>
            <c:numRef>
              <c:f>'Growth data vs titer'!$A$4:$A$14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'Growth data vs titer'!$K$4:$K$14</c:f>
              <c:numCache>
                <c:formatCode>General</c:formatCode>
                <c:ptCount val="11"/>
                <c:pt idx="3" formatCode="0.00E+00">
                  <c:v>0.41558181454035648</c:v>
                </c:pt>
                <c:pt idx="4" formatCode="0.00E+00">
                  <c:v>0.81292850146914786</c:v>
                </c:pt>
                <c:pt idx="5" formatCode="0.00E+00">
                  <c:v>0.93073593073593075</c:v>
                </c:pt>
                <c:pt idx="6" formatCode="0.00E+00">
                  <c:v>1.0909223584354932</c:v>
                </c:pt>
                <c:pt idx="7" formatCode="0.00E+00">
                  <c:v>1.0136027469624933</c:v>
                </c:pt>
                <c:pt idx="8" formatCode="0.00E+00">
                  <c:v>1.26359777129212</c:v>
                </c:pt>
                <c:pt idx="9" formatCode="0.00E+00">
                  <c:v>1.2887323943661972</c:v>
                </c:pt>
                <c:pt idx="10" formatCode="0.00E+00">
                  <c:v>1.4766799631788892</c:v>
                </c:pt>
              </c:numCache>
            </c:numRef>
          </c:yVal>
          <c:smooth val="0"/>
          <c:extLst>
            <c:ext xmlns:c16="http://schemas.microsoft.com/office/drawing/2014/chart" uri="{C3380CC4-5D6E-409C-BE32-E72D297353CC}">
              <c16:uniqueId val="{00000001-FF1C-4CE0-9EDB-BB879521BA86}"/>
            </c:ext>
          </c:extLst>
        </c:ser>
        <c:ser>
          <c:idx val="2"/>
          <c:order val="2"/>
          <c:tx>
            <c:strRef>
              <c:f>'Growth data vs titer'!$L$3</c:f>
              <c:strCache>
                <c:ptCount val="1"/>
                <c:pt idx="0">
                  <c:v>Centrifugation</c:v>
                </c:pt>
              </c:strCache>
            </c:strRef>
          </c:tx>
          <c:spPr>
            <a:ln w="19050" cap="rnd">
              <a:solidFill>
                <a:schemeClr val="accent3"/>
              </a:solidFill>
              <a:round/>
            </a:ln>
            <a:effectLst/>
          </c:spPr>
          <c:marker>
            <c:symbol val="square"/>
            <c:size val="8"/>
            <c:spPr>
              <a:solidFill>
                <a:schemeClr val="accent3"/>
              </a:solidFill>
              <a:ln w="9525">
                <a:solidFill>
                  <a:schemeClr val="tx1"/>
                </a:solidFill>
              </a:ln>
              <a:effectLst/>
            </c:spPr>
          </c:marker>
          <c:xVal>
            <c:numRef>
              <c:f>'Growth data vs titer'!$A$4:$A$14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'Growth data vs titer'!$L$4:$L$14</c:f>
              <c:numCache>
                <c:formatCode>General</c:formatCode>
                <c:ptCount val="11"/>
                <c:pt idx="3" formatCode="0.00E+00">
                  <c:v>0.30964611872146119</c:v>
                </c:pt>
                <c:pt idx="4" formatCode="0.00E+00">
                  <c:v>0.5887276785714286</c:v>
                </c:pt>
                <c:pt idx="5" formatCode="0.00E+00">
                  <c:v>0.57287093942054435</c:v>
                </c:pt>
                <c:pt idx="6" formatCode="0.00E+00">
                  <c:v>0.840176399026764</c:v>
                </c:pt>
                <c:pt idx="7" formatCode="0.00E+00">
                  <c:v>1.1273666092943202</c:v>
                </c:pt>
                <c:pt idx="8" formatCode="0.00E+00">
                  <c:v>1.1777210884353744</c:v>
                </c:pt>
                <c:pt idx="9" formatCode="0.00E+00">
                  <c:v>1.1931818181818181</c:v>
                </c:pt>
                <c:pt idx="10" formatCode="0.00E+00">
                  <c:v>1.4001154734411085</c:v>
                </c:pt>
              </c:numCache>
            </c:numRef>
          </c:yVal>
          <c:smooth val="0"/>
          <c:extLst>
            <c:ext xmlns:c16="http://schemas.microsoft.com/office/drawing/2014/chart" uri="{C3380CC4-5D6E-409C-BE32-E72D297353CC}">
              <c16:uniqueId val="{00000002-FF1C-4CE0-9EDB-BB879521BA86}"/>
            </c:ext>
          </c:extLst>
        </c:ser>
        <c:ser>
          <c:idx val="3"/>
          <c:order val="3"/>
          <c:tx>
            <c:strRef>
              <c:f>'Growth data vs titer'!$M$3</c:f>
              <c:strCache>
                <c:ptCount val="1"/>
                <c:pt idx="0">
                  <c:v>Satellite</c:v>
                </c:pt>
              </c:strCache>
            </c:strRef>
          </c:tx>
          <c:spPr>
            <a:ln w="19050" cap="rnd">
              <a:solidFill>
                <a:schemeClr val="accent4">
                  <a:lumMod val="50000"/>
                </a:schemeClr>
              </a:solidFill>
              <a:round/>
            </a:ln>
            <a:effectLst/>
          </c:spPr>
          <c:marker>
            <c:symbol val="triangle"/>
            <c:size val="8"/>
            <c:spPr>
              <a:solidFill>
                <a:schemeClr val="accent4">
                  <a:lumMod val="50000"/>
                </a:schemeClr>
              </a:solidFill>
              <a:ln w="9525">
                <a:solidFill>
                  <a:schemeClr val="tx1"/>
                </a:solidFill>
              </a:ln>
              <a:effectLst/>
            </c:spPr>
          </c:marker>
          <c:xVal>
            <c:numRef>
              <c:f>'Growth data vs titer'!$A$4:$A$14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'Growth data vs titer'!$M$4:$M$14</c:f>
              <c:numCache>
                <c:formatCode>General</c:formatCode>
                <c:ptCount val="11"/>
                <c:pt idx="3" formatCode="0.00E+00">
                  <c:v>0.48866421568627449</c:v>
                </c:pt>
                <c:pt idx="4" formatCode="0.00E+00">
                  <c:v>0.95099079971691436</c:v>
                </c:pt>
                <c:pt idx="5" formatCode="0.00E+00">
                  <c:v>1.0072447697198197</c:v>
                </c:pt>
                <c:pt idx="6" formatCode="0.00E+00">
                  <c:v>1.329225352112676</c:v>
                </c:pt>
                <c:pt idx="7" formatCode="0.00E+00">
                  <c:v>1.3410109754212398</c:v>
                </c:pt>
                <c:pt idx="8" formatCode="0.00E+00">
                  <c:v>1.4007026627218935</c:v>
                </c:pt>
                <c:pt idx="9" formatCode="0.00E+00">
                  <c:v>1.5668466699394534</c:v>
                </c:pt>
                <c:pt idx="10" formatCode="0.00E+00">
                  <c:v>1.3036668509305327</c:v>
                </c:pt>
              </c:numCache>
            </c:numRef>
          </c:yVal>
          <c:smooth val="0"/>
          <c:extLst>
            <c:ext xmlns:c16="http://schemas.microsoft.com/office/drawing/2014/chart" uri="{C3380CC4-5D6E-409C-BE32-E72D297353CC}">
              <c16:uniqueId val="{00000003-FF1C-4CE0-9EDB-BB879521BA86}"/>
            </c:ext>
          </c:extLst>
        </c:ser>
        <c:dLbls>
          <c:showLegendKey val="0"/>
          <c:showVal val="0"/>
          <c:showCatName val="0"/>
          <c:showSerName val="0"/>
          <c:showPercent val="0"/>
          <c:showBubbleSize val="0"/>
        </c:dLbls>
        <c:axId val="501227168"/>
        <c:axId val="501217656"/>
      </c:scatterChart>
      <c:valAx>
        <c:axId val="501227168"/>
        <c:scaling>
          <c:orientation val="minMax"/>
          <c:max val="250"/>
          <c:min val="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de-DE" dirty="0"/>
                  <a:t>Time </a:t>
                </a:r>
                <a:r>
                  <a:rPr lang="de-DE" dirty="0" err="1"/>
                  <a:t>post</a:t>
                </a:r>
                <a:r>
                  <a:rPr lang="de-DE" dirty="0"/>
                  <a:t> </a:t>
                </a:r>
                <a:r>
                  <a:rPr lang="de-DE" dirty="0" err="1"/>
                  <a:t>induction</a:t>
                </a:r>
                <a:r>
                  <a:rPr lang="de-DE" dirty="0"/>
                  <a:t> (h)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501217656"/>
        <c:crosses val="autoZero"/>
        <c:crossBetween val="midCat"/>
      </c:valAx>
      <c:valAx>
        <c:axId val="501217656"/>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de-DE" err="1"/>
                  <a:t>Cell</a:t>
                </a:r>
                <a:r>
                  <a:rPr lang="de-DE"/>
                  <a:t> </a:t>
                </a:r>
                <a:r>
                  <a:rPr lang="de-DE" err="1"/>
                  <a:t>specific</a:t>
                </a:r>
                <a:r>
                  <a:rPr lang="de-DE"/>
                  <a:t> </a:t>
                </a:r>
                <a:r>
                  <a:rPr lang="de-DE" err="1"/>
                  <a:t>productivity</a:t>
                </a:r>
                <a:r>
                  <a:rPr lang="de-DE"/>
                  <a:t> (TU/</a:t>
                </a:r>
                <a:r>
                  <a:rPr lang="de-DE" err="1"/>
                  <a:t>cell</a:t>
                </a:r>
                <a:r>
                  <a:rPr lang="de-DE"/>
                  <a:t>/</a:t>
                </a:r>
                <a:r>
                  <a:rPr lang="de-DE" err="1"/>
                  <a:t>day</a:t>
                </a:r>
                <a:r>
                  <a:rPr lang="de-DE"/>
                  <a: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501227168"/>
        <c:crosses val="autoZero"/>
        <c:crossBetween val="midCat"/>
      </c:valAx>
      <c:spPr>
        <a:noFill/>
        <a:ln>
          <a:noFill/>
        </a:ln>
        <a:effectLst/>
      </c:spPr>
    </c:plotArea>
    <c:legend>
      <c:legendPos val="b"/>
      <c:layout>
        <c:manualLayout>
          <c:xMode val="edge"/>
          <c:yMode val="edge"/>
          <c:x val="0.13094976851851853"/>
          <c:y val="0.8685803743652446"/>
          <c:w val="0.80277638888888891"/>
          <c:h val="0.115739793808153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sz="1400">
          <a:solidFill>
            <a:schemeClr val="tx1"/>
          </a:solidFill>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04033079853664"/>
          <c:y val="5.9629477328516096E-2"/>
          <c:w val="0.64695425543534513"/>
          <c:h val="0.64113954903413695"/>
        </c:manualLayout>
      </c:layout>
      <c:scatterChart>
        <c:scatterStyle val="lineMarker"/>
        <c:varyColors val="0"/>
        <c:ser>
          <c:idx val="4"/>
          <c:order val="0"/>
          <c:tx>
            <c:strRef>
              <c:f>' titer '!$B$3</c:f>
              <c:strCache>
                <c:ptCount val="1"/>
                <c:pt idx="0">
                  <c:v>Dilution</c:v>
                </c:pt>
              </c:strCache>
            </c:strRef>
          </c:tx>
          <c:spPr>
            <a:ln w="19050" cap="rnd">
              <a:solidFill>
                <a:srgbClr val="FF0000"/>
              </a:solidFill>
              <a:round/>
            </a:ln>
            <a:effectLst/>
          </c:spPr>
          <c:marker>
            <c:symbol val="circle"/>
            <c:size val="8"/>
            <c:spPr>
              <a:solidFill>
                <a:schemeClr val="accent1"/>
              </a:solidFill>
              <a:ln w="9525">
                <a:solidFill>
                  <a:schemeClr val="tx1"/>
                </a:solidFill>
              </a:ln>
              <a:effectLst/>
            </c:spPr>
          </c:marker>
          <c:xVal>
            <c:numRef>
              <c:f>' titer '!$A$4:$A$14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 titer '!$F$4:$F$14</c:f>
              <c:numCache>
                <c:formatCode>General</c:formatCode>
                <c:ptCount val="11"/>
                <c:pt idx="3" formatCode="0.00E+00">
                  <c:v>1303750</c:v>
                </c:pt>
                <c:pt idx="4" formatCode="0.00E+00">
                  <c:v>5387500</c:v>
                </c:pt>
                <c:pt idx="5" formatCode="0.00E+00">
                  <c:v>11668750</c:v>
                </c:pt>
                <c:pt idx="6" formatCode="0.00E+00">
                  <c:v>15750000</c:v>
                </c:pt>
                <c:pt idx="7" formatCode="0.00E+00">
                  <c:v>20625000</c:v>
                </c:pt>
                <c:pt idx="8" formatCode="0.00E+00">
                  <c:v>25312500</c:v>
                </c:pt>
                <c:pt idx="9" formatCode="0.00E+00">
                  <c:v>24750000</c:v>
                </c:pt>
                <c:pt idx="10" formatCode="0.00E+00">
                  <c:v>23500000</c:v>
                </c:pt>
              </c:numCache>
            </c:numRef>
          </c:yVal>
          <c:smooth val="0"/>
          <c:extLst>
            <c:ext xmlns:c16="http://schemas.microsoft.com/office/drawing/2014/chart" uri="{C3380CC4-5D6E-409C-BE32-E72D297353CC}">
              <c16:uniqueId val="{00000000-9933-4C74-BB0D-42982CDCC185}"/>
            </c:ext>
          </c:extLst>
        </c:ser>
        <c:ser>
          <c:idx val="5"/>
          <c:order val="1"/>
          <c:tx>
            <c:strRef>
              <c:f>' titer '!$AQ$3</c:f>
              <c:strCache>
                <c:ptCount val="1"/>
                <c:pt idx="0">
                  <c:v>Cell washer</c:v>
                </c:pt>
              </c:strCache>
            </c:strRef>
          </c:tx>
          <c:spPr>
            <a:ln w="19050" cap="rnd">
              <a:solidFill>
                <a:schemeClr val="tx1"/>
              </a:solidFill>
              <a:round/>
            </a:ln>
            <a:effectLst/>
          </c:spPr>
          <c:marker>
            <c:symbol val="circle"/>
            <c:size val="8"/>
            <c:spPr>
              <a:solidFill>
                <a:schemeClr val="tx1"/>
              </a:solidFill>
              <a:ln w="9525">
                <a:solidFill>
                  <a:schemeClr val="tx1"/>
                </a:solidFill>
              </a:ln>
              <a:effectLst/>
            </c:spPr>
          </c:marker>
          <c:xVal>
            <c:numRef>
              <c:f>' titer '!$A$4:$A$14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 titer '!$G$4:$G$14</c:f>
              <c:numCache>
                <c:formatCode>General</c:formatCode>
                <c:ptCount val="11"/>
                <c:pt idx="3" formatCode="0.00E+00">
                  <c:v>4150000</c:v>
                </c:pt>
                <c:pt idx="4" formatCode="0.00E+00">
                  <c:v>12450000</c:v>
                </c:pt>
                <c:pt idx="5" formatCode="0.00E+00">
                  <c:v>16125000</c:v>
                </c:pt>
                <c:pt idx="6" formatCode="0.00E+00">
                  <c:v>18687500</c:v>
                </c:pt>
                <c:pt idx="7" formatCode="0.00E+00">
                  <c:v>19187500</c:v>
                </c:pt>
                <c:pt idx="8" formatCode="0.00E+00">
                  <c:v>23812500</c:v>
                </c:pt>
                <c:pt idx="9" formatCode="0.00E+00">
                  <c:v>22875000</c:v>
                </c:pt>
                <c:pt idx="10" formatCode="0.00E+00">
                  <c:v>24062500</c:v>
                </c:pt>
              </c:numCache>
            </c:numRef>
          </c:yVal>
          <c:smooth val="0"/>
          <c:extLst>
            <c:ext xmlns:c16="http://schemas.microsoft.com/office/drawing/2014/chart" uri="{C3380CC4-5D6E-409C-BE32-E72D297353CC}">
              <c16:uniqueId val="{00000001-9933-4C74-BB0D-42982CDCC185}"/>
            </c:ext>
          </c:extLst>
        </c:ser>
        <c:ser>
          <c:idx val="6"/>
          <c:order val="2"/>
          <c:tx>
            <c:strRef>
              <c:f>' titer '!$AW$3</c:f>
              <c:strCache>
                <c:ptCount val="1"/>
                <c:pt idx="0">
                  <c:v>Centrifugation</c:v>
                </c:pt>
              </c:strCache>
            </c:strRef>
          </c:tx>
          <c:spPr>
            <a:ln w="19050" cap="rnd">
              <a:solidFill>
                <a:schemeClr val="bg2"/>
              </a:solidFill>
              <a:round/>
            </a:ln>
            <a:effectLst/>
          </c:spPr>
          <c:marker>
            <c:symbol val="square"/>
            <c:size val="8"/>
            <c:spPr>
              <a:solidFill>
                <a:schemeClr val="bg2"/>
              </a:solidFill>
              <a:ln w="9525">
                <a:solidFill>
                  <a:schemeClr val="tx1"/>
                </a:solidFill>
              </a:ln>
              <a:effectLst/>
            </c:spPr>
          </c:marker>
          <c:xVal>
            <c:numRef>
              <c:f>' titer '!$A$4:$A$14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 titer '!$H$4:$H$14</c:f>
              <c:numCache>
                <c:formatCode>General</c:formatCode>
                <c:ptCount val="11"/>
                <c:pt idx="3" formatCode="0.00E+00">
                  <c:v>2712500</c:v>
                </c:pt>
                <c:pt idx="4" formatCode="0.00E+00">
                  <c:v>7253125</c:v>
                </c:pt>
                <c:pt idx="5" formatCode="0.00E+00">
                  <c:v>9787500</c:v>
                </c:pt>
                <c:pt idx="6" formatCode="0.00E+00">
                  <c:v>13812500</c:v>
                </c:pt>
                <c:pt idx="7" formatCode="0.00E+00">
                  <c:v>16375000</c:v>
                </c:pt>
                <c:pt idx="8" formatCode="0.00E+00">
                  <c:v>17312500.000000004</c:v>
                </c:pt>
                <c:pt idx="9" formatCode="0.00E+00">
                  <c:v>15750000</c:v>
                </c:pt>
                <c:pt idx="10" formatCode="0.00E+00">
                  <c:v>18187500</c:v>
                </c:pt>
              </c:numCache>
            </c:numRef>
          </c:yVal>
          <c:smooth val="0"/>
          <c:extLst>
            <c:ext xmlns:c16="http://schemas.microsoft.com/office/drawing/2014/chart" uri="{C3380CC4-5D6E-409C-BE32-E72D297353CC}">
              <c16:uniqueId val="{00000002-9933-4C74-BB0D-42982CDCC185}"/>
            </c:ext>
          </c:extLst>
        </c:ser>
        <c:ser>
          <c:idx val="7"/>
          <c:order val="3"/>
          <c:tx>
            <c:strRef>
              <c:f>' titer '!$AZ$3</c:f>
              <c:strCache>
                <c:ptCount val="1"/>
                <c:pt idx="0">
                  <c:v>Satellite</c:v>
                </c:pt>
              </c:strCache>
            </c:strRef>
          </c:tx>
          <c:spPr>
            <a:ln w="19050" cap="rnd">
              <a:solidFill>
                <a:schemeClr val="accent4">
                  <a:lumMod val="50000"/>
                </a:schemeClr>
              </a:solidFill>
              <a:round/>
            </a:ln>
            <a:effectLst/>
          </c:spPr>
          <c:marker>
            <c:symbol val="triangle"/>
            <c:size val="8"/>
            <c:spPr>
              <a:solidFill>
                <a:schemeClr val="accent4">
                  <a:lumMod val="50000"/>
                </a:schemeClr>
              </a:solidFill>
              <a:ln w="9525">
                <a:solidFill>
                  <a:schemeClr val="accent2">
                    <a:lumMod val="60000"/>
                  </a:schemeClr>
                </a:solidFill>
              </a:ln>
              <a:effectLst/>
            </c:spPr>
          </c:marker>
          <c:xVal>
            <c:numRef>
              <c:f>' titer '!$A$4:$A$14</c:f>
              <c:numCache>
                <c:formatCode>General</c:formatCode>
                <c:ptCount val="11"/>
                <c:pt idx="0">
                  <c:v>0</c:v>
                </c:pt>
                <c:pt idx="1">
                  <c:v>18</c:v>
                </c:pt>
                <c:pt idx="2">
                  <c:v>42</c:v>
                </c:pt>
                <c:pt idx="3">
                  <c:v>66</c:v>
                </c:pt>
                <c:pt idx="4">
                  <c:v>90</c:v>
                </c:pt>
                <c:pt idx="5">
                  <c:v>114</c:v>
                </c:pt>
                <c:pt idx="6">
                  <c:v>138</c:v>
                </c:pt>
                <c:pt idx="7">
                  <c:v>162</c:v>
                </c:pt>
                <c:pt idx="8">
                  <c:v>186</c:v>
                </c:pt>
                <c:pt idx="9">
                  <c:v>210</c:v>
                </c:pt>
                <c:pt idx="10">
                  <c:v>234</c:v>
                </c:pt>
              </c:numCache>
            </c:numRef>
          </c:xVal>
          <c:yVal>
            <c:numRef>
              <c:f>' titer '!$I$4:$I$14</c:f>
              <c:numCache>
                <c:formatCode>General</c:formatCode>
                <c:ptCount val="11"/>
                <c:pt idx="3" formatCode="0.00E+00">
                  <c:v>3987500</c:v>
                </c:pt>
                <c:pt idx="4" formatCode="0.00E+00">
                  <c:v>13437500</c:v>
                </c:pt>
                <c:pt idx="5" formatCode="0.00E+00">
                  <c:v>13625000</c:v>
                </c:pt>
                <c:pt idx="6" formatCode="0.00E+00">
                  <c:v>18875000</c:v>
                </c:pt>
                <c:pt idx="7" formatCode="0.00E+00">
                  <c:v>21687500</c:v>
                </c:pt>
                <c:pt idx="8" formatCode="0.00E+00">
                  <c:v>18937500</c:v>
                </c:pt>
                <c:pt idx="9" formatCode="0.00E+00">
                  <c:v>23937500</c:v>
                </c:pt>
                <c:pt idx="10" formatCode="0.00E+00">
                  <c:v>17687500.000000004</c:v>
                </c:pt>
              </c:numCache>
            </c:numRef>
          </c:yVal>
          <c:smooth val="0"/>
          <c:extLst>
            <c:ext xmlns:c16="http://schemas.microsoft.com/office/drawing/2014/chart" uri="{C3380CC4-5D6E-409C-BE32-E72D297353CC}">
              <c16:uniqueId val="{00000003-9933-4C74-BB0D-42982CDCC185}"/>
            </c:ext>
          </c:extLst>
        </c:ser>
        <c:dLbls>
          <c:showLegendKey val="0"/>
          <c:showVal val="0"/>
          <c:showCatName val="0"/>
          <c:showSerName val="0"/>
          <c:showPercent val="0"/>
          <c:showBubbleSize val="0"/>
        </c:dLbls>
        <c:axId val="602948120"/>
        <c:axId val="602947136"/>
      </c:scatterChart>
      <c:valAx>
        <c:axId val="602948120"/>
        <c:scaling>
          <c:orientation val="minMax"/>
          <c:max val="250"/>
          <c:min val="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de-DE" dirty="0"/>
                  <a:t>Time </a:t>
                </a:r>
                <a:r>
                  <a:rPr lang="de-DE" dirty="0" err="1"/>
                  <a:t>post</a:t>
                </a:r>
                <a:r>
                  <a:rPr lang="de-DE" dirty="0"/>
                  <a:t> </a:t>
                </a:r>
                <a:r>
                  <a:rPr lang="de-DE" dirty="0" err="1"/>
                  <a:t>induction</a:t>
                </a:r>
                <a:r>
                  <a:rPr lang="de-DE" dirty="0"/>
                  <a:t> (h)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602947136"/>
        <c:crosses val="autoZero"/>
        <c:crossBetween val="midCat"/>
      </c:valAx>
      <c:valAx>
        <c:axId val="602947136"/>
        <c:scaling>
          <c:orientation val="minMax"/>
          <c:max val="3000000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de-DE" dirty="0" err="1"/>
                  <a:t>Infectious</a:t>
                </a:r>
                <a:r>
                  <a:rPr lang="de-DE" dirty="0"/>
                  <a:t> </a:t>
                </a:r>
                <a:r>
                  <a:rPr lang="de-DE" dirty="0" err="1"/>
                  <a:t>titer</a:t>
                </a:r>
                <a:r>
                  <a:rPr lang="de-DE" dirty="0"/>
                  <a:t> (TU/</a:t>
                </a:r>
                <a:r>
                  <a:rPr lang="de-DE" dirty="0" err="1"/>
                  <a:t>mL</a:t>
                </a:r>
                <a:r>
                  <a:rPr lang="de-DE" dirty="0"/>
                  <a: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title>
        <c:numFmt formatCode="0.0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602948120"/>
        <c:crosses val="autoZero"/>
        <c:crossBetween val="midCat"/>
      </c:valAx>
      <c:spPr>
        <a:noFill/>
        <a:ln>
          <a:noFill/>
        </a:ln>
        <a:effectLst/>
      </c:spPr>
    </c:plotArea>
    <c:legend>
      <c:legendPos val="b"/>
      <c:layout>
        <c:manualLayout>
          <c:xMode val="edge"/>
          <c:yMode val="edge"/>
          <c:x val="0.13094976851851853"/>
          <c:y val="0.86858040140772763"/>
          <c:w val="0.79689675925925929"/>
          <c:h val="0.1157397699921415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sz="1400">
          <a:solidFill>
            <a:schemeClr val="tx1"/>
          </a:solidFill>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24971533493435"/>
          <c:y val="5.4273136913790897E-2"/>
          <c:w val="0.69726049710205318"/>
          <c:h val="0.6681103030625597"/>
        </c:manualLayout>
      </c:layout>
      <c:barChart>
        <c:barDir val="col"/>
        <c:grouping val="stacked"/>
        <c:varyColors val="0"/>
        <c:ser>
          <c:idx val="0"/>
          <c:order val="0"/>
          <c:tx>
            <c:strRef>
              <c:f>Tabelle3!$H$16</c:f>
              <c:strCache>
                <c:ptCount val="1"/>
                <c:pt idx="0">
                  <c:v>avg TU/mL </c:v>
                </c:pt>
              </c:strCache>
            </c:strRef>
          </c:tx>
          <c:spPr>
            <a:solidFill>
              <a:schemeClr val="accent1"/>
            </a:solidFill>
            <a:ln>
              <a:noFill/>
            </a:ln>
            <a:effectLst/>
          </c:spPr>
          <c:invertIfNegative val="0"/>
          <c:dPt>
            <c:idx val="0"/>
            <c:invertIfNegative val="0"/>
            <c:bubble3D val="0"/>
            <c:spPr>
              <a:solidFill>
                <a:srgbClr val="FF9900"/>
              </a:solidFill>
              <a:ln>
                <a:noFill/>
              </a:ln>
              <a:effectLst/>
            </c:spPr>
            <c:extLst>
              <c:ext xmlns:c16="http://schemas.microsoft.com/office/drawing/2014/chart" uri="{C3380CC4-5D6E-409C-BE32-E72D297353CC}">
                <c16:uniqueId val="{00000001-BB25-43D0-B73C-C012C5C372D8}"/>
              </c:ext>
            </c:extLst>
          </c:dPt>
          <c:dPt>
            <c:idx val="1"/>
            <c:invertIfNegative val="0"/>
            <c:bubble3D val="0"/>
            <c:spPr>
              <a:solidFill>
                <a:srgbClr val="FF9900"/>
              </a:solidFill>
              <a:ln>
                <a:noFill/>
              </a:ln>
              <a:effectLst/>
            </c:spPr>
            <c:extLst>
              <c:ext xmlns:c16="http://schemas.microsoft.com/office/drawing/2014/chart" uri="{C3380CC4-5D6E-409C-BE32-E72D297353CC}">
                <c16:uniqueId val="{00000003-BB25-43D0-B73C-C012C5C372D8}"/>
              </c:ext>
            </c:extLst>
          </c:dPt>
          <c:dPt>
            <c:idx val="2"/>
            <c:invertIfNegative val="0"/>
            <c:bubble3D val="0"/>
            <c:spPr>
              <a:solidFill>
                <a:srgbClr val="FF9900"/>
              </a:solidFill>
              <a:ln>
                <a:noFill/>
              </a:ln>
              <a:effectLst/>
            </c:spPr>
            <c:extLst>
              <c:ext xmlns:c16="http://schemas.microsoft.com/office/drawing/2014/chart" uri="{C3380CC4-5D6E-409C-BE32-E72D297353CC}">
                <c16:uniqueId val="{00000005-BB25-43D0-B73C-C012C5C372D8}"/>
              </c:ext>
            </c:extLst>
          </c:dPt>
          <c:dPt>
            <c:idx val="3"/>
            <c:invertIfNegative val="0"/>
            <c:bubble3D val="0"/>
            <c:spPr>
              <a:solidFill>
                <a:srgbClr val="0000FF"/>
              </a:solidFill>
              <a:ln>
                <a:noFill/>
              </a:ln>
              <a:effectLst/>
            </c:spPr>
            <c:extLst>
              <c:ext xmlns:c16="http://schemas.microsoft.com/office/drawing/2014/chart" uri="{C3380CC4-5D6E-409C-BE32-E72D297353CC}">
                <c16:uniqueId val="{00000007-BB25-43D0-B73C-C012C5C372D8}"/>
              </c:ext>
            </c:extLst>
          </c:dPt>
          <c:dPt>
            <c:idx val="4"/>
            <c:invertIfNegative val="0"/>
            <c:bubble3D val="0"/>
            <c:spPr>
              <a:solidFill>
                <a:srgbClr val="0000FF"/>
              </a:solidFill>
              <a:ln>
                <a:noFill/>
              </a:ln>
              <a:effectLst/>
            </c:spPr>
            <c:extLst>
              <c:ext xmlns:c16="http://schemas.microsoft.com/office/drawing/2014/chart" uri="{C3380CC4-5D6E-409C-BE32-E72D297353CC}">
                <c16:uniqueId val="{00000009-BB25-43D0-B73C-C012C5C372D8}"/>
              </c:ext>
            </c:extLst>
          </c:dPt>
          <c:dPt>
            <c:idx val="5"/>
            <c:invertIfNegative val="0"/>
            <c:bubble3D val="0"/>
            <c:spPr>
              <a:solidFill>
                <a:srgbClr val="0000FF"/>
              </a:solidFill>
              <a:ln>
                <a:noFill/>
              </a:ln>
              <a:effectLst/>
            </c:spPr>
            <c:extLst>
              <c:ext xmlns:c16="http://schemas.microsoft.com/office/drawing/2014/chart" uri="{C3380CC4-5D6E-409C-BE32-E72D297353CC}">
                <c16:uniqueId val="{0000000B-BB25-43D0-B73C-C012C5C372D8}"/>
              </c:ext>
            </c:extLst>
          </c:dPt>
          <c:dPt>
            <c:idx val="6"/>
            <c:invertIfNegative val="0"/>
            <c:bubble3D val="0"/>
            <c:spPr>
              <a:solidFill>
                <a:srgbClr val="0000FF"/>
              </a:solidFill>
              <a:ln>
                <a:noFill/>
              </a:ln>
              <a:effectLst/>
            </c:spPr>
            <c:extLst>
              <c:ext xmlns:c16="http://schemas.microsoft.com/office/drawing/2014/chart" uri="{C3380CC4-5D6E-409C-BE32-E72D297353CC}">
                <c16:uniqueId val="{0000000D-BB25-43D0-B73C-C012C5C372D8}"/>
              </c:ext>
            </c:extLst>
          </c:dPt>
          <c:dPt>
            <c:idx val="7"/>
            <c:invertIfNegative val="0"/>
            <c:bubble3D val="0"/>
            <c:spPr>
              <a:solidFill>
                <a:srgbClr val="0000FF"/>
              </a:solidFill>
              <a:ln>
                <a:noFill/>
              </a:ln>
              <a:effectLst/>
            </c:spPr>
            <c:extLst>
              <c:ext xmlns:c16="http://schemas.microsoft.com/office/drawing/2014/chart" uri="{C3380CC4-5D6E-409C-BE32-E72D297353CC}">
                <c16:uniqueId val="{0000000F-BB25-43D0-B73C-C012C5C372D8}"/>
              </c:ext>
            </c:extLst>
          </c:dPt>
          <c:cat>
            <c:strRef>
              <c:f>Tabelle3!$I$14:$P$14</c:f>
              <c:strCache>
                <c:ptCount val="8"/>
                <c:pt idx="0">
                  <c:v>GPRTG L1a adherent</c:v>
                </c:pt>
                <c:pt idx="1">
                  <c:v>GPRTG L1b adherent</c:v>
                </c:pt>
                <c:pt idx="2">
                  <c:v>GPRTG B1b adherent</c:v>
                </c:pt>
                <c:pt idx="3">
                  <c:v> GPRTG #3.1 suspension</c:v>
                </c:pt>
                <c:pt idx="4">
                  <c:v> GPRTG #3.3 suspension</c:v>
                </c:pt>
                <c:pt idx="5">
                  <c:v> GPRTG #3.2 suspension</c:v>
                </c:pt>
                <c:pt idx="6">
                  <c:v>  GPRTG #6 suspension</c:v>
                </c:pt>
                <c:pt idx="7">
                  <c:v>  GPRTG #5 suspension</c:v>
                </c:pt>
              </c:strCache>
            </c:strRef>
          </c:cat>
          <c:val>
            <c:numRef>
              <c:f>Tabelle3!$I$16:$P$16</c:f>
              <c:numCache>
                <c:formatCode>0.00E+00</c:formatCode>
                <c:ptCount val="8"/>
                <c:pt idx="0">
                  <c:v>10515577.96778745</c:v>
                </c:pt>
                <c:pt idx="1">
                  <c:v>6821567.9126516897</c:v>
                </c:pt>
                <c:pt idx="2">
                  <c:v>4741920.4342832342</c:v>
                </c:pt>
                <c:pt idx="3">
                  <c:v>5030000</c:v>
                </c:pt>
                <c:pt idx="4">
                  <c:v>2000000</c:v>
                </c:pt>
                <c:pt idx="5">
                  <c:v>44900000</c:v>
                </c:pt>
                <c:pt idx="6">
                  <c:v>25600000</c:v>
                </c:pt>
                <c:pt idx="7">
                  <c:v>12500000</c:v>
                </c:pt>
              </c:numCache>
            </c:numRef>
          </c:val>
          <c:extLst>
            <c:ext xmlns:c16="http://schemas.microsoft.com/office/drawing/2014/chart" uri="{C3380CC4-5D6E-409C-BE32-E72D297353CC}">
              <c16:uniqueId val="{00000010-BB25-43D0-B73C-C012C5C372D8}"/>
            </c:ext>
          </c:extLst>
        </c:ser>
        <c:dLbls>
          <c:showLegendKey val="0"/>
          <c:showVal val="0"/>
          <c:showCatName val="0"/>
          <c:showSerName val="0"/>
          <c:showPercent val="0"/>
          <c:showBubbleSize val="0"/>
        </c:dLbls>
        <c:gapWidth val="150"/>
        <c:overlap val="100"/>
        <c:axId val="1205873743"/>
        <c:axId val="1205874159"/>
      </c:barChart>
      <c:catAx>
        <c:axId val="1205873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205874159"/>
        <c:crosses val="autoZero"/>
        <c:auto val="1"/>
        <c:lblAlgn val="ctr"/>
        <c:lblOffset val="100"/>
        <c:noMultiLvlLbl val="0"/>
      </c:catAx>
      <c:valAx>
        <c:axId val="12058741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sz="1050" b="0" i="0" u="none" strike="noStrike" kern="1200" baseline="0">
                    <a:solidFill>
                      <a:schemeClr val="tx1">
                        <a:lumMod val="65000"/>
                        <a:lumOff val="35000"/>
                      </a:schemeClr>
                    </a:solidFill>
                    <a:latin typeface="+mn-lt"/>
                    <a:ea typeface="+mn-ea"/>
                    <a:cs typeface="+mn-cs"/>
                  </a:defRPr>
                </a:pPr>
                <a:r>
                  <a:rPr lang="en-US"/>
                  <a:t>avg TU/mL </a:t>
                </a:r>
                <a:endParaRPr lang="de-DE"/>
              </a:p>
              <a:p>
                <a:pPr algn="ctr" rtl="0">
                  <a:defRPr/>
                </a:pPr>
                <a:endParaRPr lang="de-DE"/>
              </a:p>
            </c:rich>
          </c:tx>
          <c:layout>
            <c:manualLayout>
              <c:xMode val="edge"/>
              <c:yMode val="edge"/>
              <c:x val="1.2331805811559718E-2"/>
              <c:y val="0.38952387314859743"/>
            </c:manualLayout>
          </c:layout>
          <c:overlay val="0"/>
          <c:spPr>
            <a:noFill/>
            <a:ln>
              <a:noFill/>
            </a:ln>
            <a:effectLst/>
          </c:spPr>
          <c:txPr>
            <a:bodyPr rot="-5400000" spcFirstLastPara="1" vertOverflow="ellipsis" vert="horz" wrap="square" anchor="ctr" anchorCtr="1"/>
            <a:lstStyle/>
            <a:p>
              <a:pPr algn="ctr" rtl="0">
                <a:defRPr sz="1050" b="0" i="0" u="none" strike="noStrike" kern="1200" baseline="0">
                  <a:solidFill>
                    <a:schemeClr val="tx1">
                      <a:lumMod val="65000"/>
                      <a:lumOff val="35000"/>
                    </a:schemeClr>
                  </a:solidFill>
                  <a:latin typeface="+mn-lt"/>
                  <a:ea typeface="+mn-ea"/>
                  <a:cs typeface="+mn-cs"/>
                </a:defRPr>
              </a:pPr>
              <a:endParaRPr lang="de-DE"/>
            </a:p>
          </c:txPr>
        </c:title>
        <c:numFmt formatCode="0.00E+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de-DE"/>
          </a:p>
        </c:txPr>
        <c:crossAx val="1205873743"/>
        <c:crosses val="autoZero"/>
        <c:crossBetween val="between"/>
        <c:majorUnit val="10000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90901261847592"/>
          <c:y val="5.068633359299346E-2"/>
          <c:w val="0.84556594128397278"/>
          <c:h val="0.63051005254761416"/>
        </c:manualLayout>
      </c:layout>
      <c:scatterChart>
        <c:scatterStyle val="lineMarker"/>
        <c:varyColors val="0"/>
        <c:ser>
          <c:idx val="0"/>
          <c:order val="0"/>
          <c:tx>
            <c:strRef>
              <c:f>Tabelle1!$H$1</c:f>
              <c:strCache>
                <c:ptCount val="1"/>
                <c:pt idx="0">
                  <c:v>Clone 45
GPRTG</c:v>
                </c:pt>
              </c:strCache>
            </c:strRef>
          </c:tx>
          <c:spPr>
            <a:ln w="19050" cap="rnd">
              <a:solidFill>
                <a:srgbClr val="2D0CA8"/>
              </a:solidFill>
              <a:round/>
            </a:ln>
            <a:effectLst/>
          </c:spPr>
          <c:marker>
            <c:symbol val="circle"/>
            <c:size val="5"/>
            <c:spPr>
              <a:solidFill>
                <a:srgbClr val="2D0CA8"/>
              </a:solidFill>
              <a:ln w="9525">
                <a:solidFill>
                  <a:srgbClr val="2D0CA8"/>
                </a:solidFill>
              </a:ln>
              <a:effectLst/>
            </c:spPr>
          </c:marker>
          <c:xVal>
            <c:numRef>
              <c:f>Tabelle1!$G$2:$G$26</c:f>
              <c:numCache>
                <c:formatCode>General</c:formatCode>
                <c:ptCount val="25"/>
                <c:pt idx="0">
                  <c:v>3</c:v>
                </c:pt>
                <c:pt idx="1">
                  <c:v>4</c:v>
                </c:pt>
                <c:pt idx="2">
                  <c:v>5</c:v>
                </c:pt>
                <c:pt idx="3">
                  <c:v>6</c:v>
                </c:pt>
                <c:pt idx="4">
                  <c:v>7</c:v>
                </c:pt>
                <c:pt idx="5">
                  <c:v>8</c:v>
                </c:pt>
                <c:pt idx="6">
                  <c:v>9</c:v>
                </c:pt>
                <c:pt idx="7">
                  <c:v>10</c:v>
                </c:pt>
                <c:pt idx="8">
                  <c:v>11</c:v>
                </c:pt>
                <c:pt idx="9">
                  <c:v>12</c:v>
                </c:pt>
                <c:pt idx="10">
                  <c:v>13</c:v>
                </c:pt>
                <c:pt idx="11">
                  <c:v>14</c:v>
                </c:pt>
                <c:pt idx="12">
                  <c:v>15</c:v>
                </c:pt>
                <c:pt idx="13">
                  <c:v>16</c:v>
                </c:pt>
                <c:pt idx="14">
                  <c:v>17</c:v>
                </c:pt>
                <c:pt idx="15">
                  <c:v>18</c:v>
                </c:pt>
                <c:pt idx="16">
                  <c:v>19</c:v>
                </c:pt>
                <c:pt idx="17">
                  <c:v>20</c:v>
                </c:pt>
                <c:pt idx="18">
                  <c:v>21</c:v>
                </c:pt>
                <c:pt idx="19">
                  <c:v>22</c:v>
                </c:pt>
                <c:pt idx="20">
                  <c:v>23</c:v>
                </c:pt>
                <c:pt idx="21">
                  <c:v>24</c:v>
                </c:pt>
                <c:pt idx="22">
                  <c:v>25</c:v>
                </c:pt>
                <c:pt idx="23">
                  <c:v>26</c:v>
                </c:pt>
                <c:pt idx="24">
                  <c:v>27</c:v>
                </c:pt>
              </c:numCache>
            </c:numRef>
          </c:xVal>
          <c:yVal>
            <c:numRef>
              <c:f>Tabelle1!$H$2:$H$26</c:f>
              <c:numCache>
                <c:formatCode>General</c:formatCode>
                <c:ptCount val="25"/>
                <c:pt idx="0">
                  <c:v>324250</c:v>
                </c:pt>
                <c:pt idx="1">
                  <c:v>887500</c:v>
                </c:pt>
                <c:pt idx="2">
                  <c:v>3825000</c:v>
                </c:pt>
                <c:pt idx="3">
                  <c:v>10512500</c:v>
                </c:pt>
                <c:pt idx="4">
                  <c:v>17687500</c:v>
                </c:pt>
                <c:pt idx="5">
                  <c:v>21562500</c:v>
                </c:pt>
                <c:pt idx="6">
                  <c:v>25937500</c:v>
                </c:pt>
                <c:pt idx="7">
                  <c:v>28062500</c:v>
                </c:pt>
                <c:pt idx="8">
                  <c:v>22562500</c:v>
                </c:pt>
                <c:pt idx="9">
                  <c:v>22062500</c:v>
                </c:pt>
                <c:pt idx="10">
                  <c:v>19687500</c:v>
                </c:pt>
                <c:pt idx="11">
                  <c:v>13062500</c:v>
                </c:pt>
                <c:pt idx="12">
                  <c:v>15312500</c:v>
                </c:pt>
                <c:pt idx="13">
                  <c:v>10512500</c:v>
                </c:pt>
                <c:pt idx="14">
                  <c:v>10937500</c:v>
                </c:pt>
                <c:pt idx="15">
                  <c:v>6078125</c:v>
                </c:pt>
                <c:pt idx="16">
                  <c:v>3337500</c:v>
                </c:pt>
              </c:numCache>
            </c:numRef>
          </c:yVal>
          <c:smooth val="0"/>
          <c:extLst>
            <c:ext xmlns:c16="http://schemas.microsoft.com/office/drawing/2014/chart" uri="{C3380CC4-5D6E-409C-BE32-E72D297353CC}">
              <c16:uniqueId val="{00000000-42A7-4D28-B84A-3928B18FEB0D}"/>
            </c:ext>
          </c:extLst>
        </c:ser>
        <c:ser>
          <c:idx val="1"/>
          <c:order val="1"/>
          <c:tx>
            <c:strRef>
              <c:f>Tabelle1!$I$1</c:f>
              <c:strCache>
                <c:ptCount val="1"/>
                <c:pt idx="0">
                  <c:v>Clone 56
GPRG</c:v>
                </c:pt>
              </c:strCache>
            </c:strRef>
          </c:tx>
          <c:spPr>
            <a:ln w="19050" cap="rnd">
              <a:solidFill>
                <a:srgbClr val="66FF33"/>
              </a:solidFill>
              <a:round/>
            </a:ln>
            <a:effectLst/>
          </c:spPr>
          <c:marker>
            <c:symbol val="circle"/>
            <c:size val="5"/>
            <c:spPr>
              <a:solidFill>
                <a:srgbClr val="66FF33"/>
              </a:solidFill>
              <a:ln w="9525">
                <a:solidFill>
                  <a:srgbClr val="66FF33"/>
                </a:solidFill>
              </a:ln>
              <a:effectLst/>
            </c:spPr>
          </c:marker>
          <c:xVal>
            <c:numRef>
              <c:f>Tabelle1!$G$2:$G$26</c:f>
              <c:numCache>
                <c:formatCode>General</c:formatCode>
                <c:ptCount val="25"/>
                <c:pt idx="0">
                  <c:v>3</c:v>
                </c:pt>
                <c:pt idx="1">
                  <c:v>4</c:v>
                </c:pt>
                <c:pt idx="2">
                  <c:v>5</c:v>
                </c:pt>
                <c:pt idx="3">
                  <c:v>6</c:v>
                </c:pt>
                <c:pt idx="4">
                  <c:v>7</c:v>
                </c:pt>
                <c:pt idx="5">
                  <c:v>8</c:v>
                </c:pt>
                <c:pt idx="6">
                  <c:v>9</c:v>
                </c:pt>
                <c:pt idx="7">
                  <c:v>10</c:v>
                </c:pt>
                <c:pt idx="8">
                  <c:v>11</c:v>
                </c:pt>
                <c:pt idx="9">
                  <c:v>12</c:v>
                </c:pt>
                <c:pt idx="10">
                  <c:v>13</c:v>
                </c:pt>
                <c:pt idx="11">
                  <c:v>14</c:v>
                </c:pt>
                <c:pt idx="12">
                  <c:v>15</c:v>
                </c:pt>
                <c:pt idx="13">
                  <c:v>16</c:v>
                </c:pt>
                <c:pt idx="14">
                  <c:v>17</c:v>
                </c:pt>
                <c:pt idx="15">
                  <c:v>18</c:v>
                </c:pt>
                <c:pt idx="16">
                  <c:v>19</c:v>
                </c:pt>
                <c:pt idx="17">
                  <c:v>20</c:v>
                </c:pt>
                <c:pt idx="18">
                  <c:v>21</c:v>
                </c:pt>
                <c:pt idx="19">
                  <c:v>22</c:v>
                </c:pt>
                <c:pt idx="20">
                  <c:v>23</c:v>
                </c:pt>
                <c:pt idx="21">
                  <c:v>24</c:v>
                </c:pt>
                <c:pt idx="22">
                  <c:v>25</c:v>
                </c:pt>
                <c:pt idx="23">
                  <c:v>26</c:v>
                </c:pt>
                <c:pt idx="24">
                  <c:v>27</c:v>
                </c:pt>
              </c:numCache>
            </c:numRef>
          </c:xVal>
          <c:yVal>
            <c:numRef>
              <c:f>Tabelle1!$I$2:$I$26</c:f>
              <c:numCache>
                <c:formatCode>General</c:formatCode>
                <c:ptCount val="25"/>
                <c:pt idx="0">
                  <c:v>0</c:v>
                </c:pt>
                <c:pt idx="1">
                  <c:v>715000</c:v>
                </c:pt>
                <c:pt idx="2">
                  <c:v>1973750</c:v>
                </c:pt>
                <c:pt idx="3">
                  <c:v>3307500.0000000005</c:v>
                </c:pt>
                <c:pt idx="4">
                  <c:v>7718750</c:v>
                </c:pt>
                <c:pt idx="5">
                  <c:v>12781250</c:v>
                </c:pt>
                <c:pt idx="6">
                  <c:v>15062500</c:v>
                </c:pt>
                <c:pt idx="7">
                  <c:v>16812500</c:v>
                </c:pt>
                <c:pt idx="8">
                  <c:v>14562500</c:v>
                </c:pt>
                <c:pt idx="9">
                  <c:v>13562500</c:v>
                </c:pt>
                <c:pt idx="10">
                  <c:v>11481250</c:v>
                </c:pt>
                <c:pt idx="11">
                  <c:v>18125000</c:v>
                </c:pt>
                <c:pt idx="12">
                  <c:v>17750000</c:v>
                </c:pt>
                <c:pt idx="13">
                  <c:v>18625000</c:v>
                </c:pt>
                <c:pt idx="14">
                  <c:v>19500000</c:v>
                </c:pt>
                <c:pt idx="15">
                  <c:v>19750000</c:v>
                </c:pt>
                <c:pt idx="16">
                  <c:v>19812500</c:v>
                </c:pt>
                <c:pt idx="17">
                  <c:v>22687500</c:v>
                </c:pt>
                <c:pt idx="18">
                  <c:v>21125000</c:v>
                </c:pt>
                <c:pt idx="19">
                  <c:v>18750000</c:v>
                </c:pt>
                <c:pt idx="20">
                  <c:v>15000000</c:v>
                </c:pt>
                <c:pt idx="21">
                  <c:v>19562500</c:v>
                </c:pt>
                <c:pt idx="22">
                  <c:v>26875000</c:v>
                </c:pt>
                <c:pt idx="23">
                  <c:v>28671875</c:v>
                </c:pt>
                <c:pt idx="24">
                  <c:v>29531250</c:v>
                </c:pt>
              </c:numCache>
            </c:numRef>
          </c:yVal>
          <c:smooth val="0"/>
          <c:extLst>
            <c:ext xmlns:c16="http://schemas.microsoft.com/office/drawing/2014/chart" uri="{C3380CC4-5D6E-409C-BE32-E72D297353CC}">
              <c16:uniqueId val="{00000001-42A7-4D28-B84A-3928B18FEB0D}"/>
            </c:ext>
          </c:extLst>
        </c:ser>
        <c:ser>
          <c:idx val="2"/>
          <c:order val="2"/>
          <c:tx>
            <c:strRef>
              <c:f>Tabelle1!$J$1</c:f>
              <c:strCache>
                <c:ptCount val="1"/>
                <c:pt idx="0">
                  <c:v>Clone 102
GPRTG VSVG</c:v>
                </c:pt>
              </c:strCache>
            </c:strRef>
          </c:tx>
          <c:spPr>
            <a:ln w="19050" cap="rnd">
              <a:solidFill>
                <a:srgbClr val="2D0CA8"/>
              </a:solidFill>
              <a:round/>
            </a:ln>
            <a:effectLst/>
          </c:spPr>
          <c:marker>
            <c:symbol val="circle"/>
            <c:size val="5"/>
            <c:spPr>
              <a:solidFill>
                <a:srgbClr val="2D0CA8"/>
              </a:solidFill>
              <a:ln w="9525">
                <a:solidFill>
                  <a:srgbClr val="2D0CA8"/>
                </a:solidFill>
              </a:ln>
              <a:effectLst/>
            </c:spPr>
          </c:marker>
          <c:xVal>
            <c:numRef>
              <c:f>Tabelle1!$G$2:$G$26</c:f>
              <c:numCache>
                <c:formatCode>General</c:formatCode>
                <c:ptCount val="25"/>
                <c:pt idx="0">
                  <c:v>3</c:v>
                </c:pt>
                <c:pt idx="1">
                  <c:v>4</c:v>
                </c:pt>
                <c:pt idx="2">
                  <c:v>5</c:v>
                </c:pt>
                <c:pt idx="3">
                  <c:v>6</c:v>
                </c:pt>
                <c:pt idx="4">
                  <c:v>7</c:v>
                </c:pt>
                <c:pt idx="5">
                  <c:v>8</c:v>
                </c:pt>
                <c:pt idx="6">
                  <c:v>9</c:v>
                </c:pt>
                <c:pt idx="7">
                  <c:v>10</c:v>
                </c:pt>
                <c:pt idx="8">
                  <c:v>11</c:v>
                </c:pt>
                <c:pt idx="9">
                  <c:v>12</c:v>
                </c:pt>
                <c:pt idx="10">
                  <c:v>13</c:v>
                </c:pt>
                <c:pt idx="11">
                  <c:v>14</c:v>
                </c:pt>
                <c:pt idx="12">
                  <c:v>15</c:v>
                </c:pt>
                <c:pt idx="13">
                  <c:v>16</c:v>
                </c:pt>
                <c:pt idx="14">
                  <c:v>17</c:v>
                </c:pt>
                <c:pt idx="15">
                  <c:v>18</c:v>
                </c:pt>
                <c:pt idx="16">
                  <c:v>19</c:v>
                </c:pt>
                <c:pt idx="17">
                  <c:v>20</c:v>
                </c:pt>
                <c:pt idx="18">
                  <c:v>21</c:v>
                </c:pt>
                <c:pt idx="19">
                  <c:v>22</c:v>
                </c:pt>
                <c:pt idx="20">
                  <c:v>23</c:v>
                </c:pt>
                <c:pt idx="21">
                  <c:v>24</c:v>
                </c:pt>
                <c:pt idx="22">
                  <c:v>25</c:v>
                </c:pt>
                <c:pt idx="23">
                  <c:v>26</c:v>
                </c:pt>
                <c:pt idx="24">
                  <c:v>27</c:v>
                </c:pt>
              </c:numCache>
            </c:numRef>
          </c:xVal>
          <c:yVal>
            <c:numRef>
              <c:f>Tabelle1!$J$2:$J$26</c:f>
              <c:numCache>
                <c:formatCode>General</c:formatCode>
                <c:ptCount val="25"/>
                <c:pt idx="0">
                  <c:v>0</c:v>
                </c:pt>
                <c:pt idx="1">
                  <c:v>692500</c:v>
                </c:pt>
                <c:pt idx="2">
                  <c:v>2812500</c:v>
                </c:pt>
                <c:pt idx="3">
                  <c:v>6593750</c:v>
                </c:pt>
                <c:pt idx="4">
                  <c:v>16875000</c:v>
                </c:pt>
                <c:pt idx="5">
                  <c:v>24812500</c:v>
                </c:pt>
                <c:pt idx="6">
                  <c:v>20125000</c:v>
                </c:pt>
                <c:pt idx="7">
                  <c:v>16437500</c:v>
                </c:pt>
                <c:pt idx="8">
                  <c:v>16875000</c:v>
                </c:pt>
                <c:pt idx="9">
                  <c:v>17812500</c:v>
                </c:pt>
                <c:pt idx="10">
                  <c:v>22187500</c:v>
                </c:pt>
                <c:pt idx="11">
                  <c:v>24750000</c:v>
                </c:pt>
                <c:pt idx="12">
                  <c:v>25500000</c:v>
                </c:pt>
                <c:pt idx="13">
                  <c:v>24750000</c:v>
                </c:pt>
                <c:pt idx="14">
                  <c:v>21250000</c:v>
                </c:pt>
                <c:pt idx="15">
                  <c:v>19937500</c:v>
                </c:pt>
                <c:pt idx="16">
                  <c:v>19374999.999999996</c:v>
                </c:pt>
                <c:pt idx="17">
                  <c:v>10350000</c:v>
                </c:pt>
                <c:pt idx="18">
                  <c:v>11493750</c:v>
                </c:pt>
                <c:pt idx="19">
                  <c:v>11218750</c:v>
                </c:pt>
                <c:pt idx="20">
                  <c:v>9462500</c:v>
                </c:pt>
                <c:pt idx="21">
                  <c:v>11612500</c:v>
                </c:pt>
                <c:pt idx="22">
                  <c:v>12043750</c:v>
                </c:pt>
                <c:pt idx="23">
                  <c:v>7562500</c:v>
                </c:pt>
                <c:pt idx="24">
                  <c:v>6790625</c:v>
                </c:pt>
              </c:numCache>
            </c:numRef>
          </c:yVal>
          <c:smooth val="0"/>
          <c:extLst>
            <c:ext xmlns:c16="http://schemas.microsoft.com/office/drawing/2014/chart" uri="{C3380CC4-5D6E-409C-BE32-E72D297353CC}">
              <c16:uniqueId val="{00000002-42A7-4D28-B84A-3928B18FEB0D}"/>
            </c:ext>
          </c:extLst>
        </c:ser>
        <c:ser>
          <c:idx val="3"/>
          <c:order val="3"/>
          <c:tx>
            <c:strRef>
              <c:f>Tabelle1!$K$1</c:f>
              <c:strCache>
                <c:ptCount val="1"/>
                <c:pt idx="0">
                  <c:v>Clone 155
GPRG VSVG</c:v>
                </c:pt>
              </c:strCache>
            </c:strRef>
          </c:tx>
          <c:spPr>
            <a:ln w="19050" cap="rnd">
              <a:solidFill>
                <a:srgbClr val="66FF33"/>
              </a:solidFill>
              <a:round/>
            </a:ln>
            <a:effectLst/>
          </c:spPr>
          <c:marker>
            <c:symbol val="circle"/>
            <c:size val="5"/>
            <c:spPr>
              <a:solidFill>
                <a:srgbClr val="66FF33"/>
              </a:solidFill>
              <a:ln w="9525">
                <a:solidFill>
                  <a:srgbClr val="66FF33"/>
                </a:solidFill>
              </a:ln>
              <a:effectLst/>
            </c:spPr>
          </c:marker>
          <c:xVal>
            <c:numRef>
              <c:f>Tabelle1!$G$2:$G$26</c:f>
              <c:numCache>
                <c:formatCode>General</c:formatCode>
                <c:ptCount val="25"/>
                <c:pt idx="0">
                  <c:v>3</c:v>
                </c:pt>
                <c:pt idx="1">
                  <c:v>4</c:v>
                </c:pt>
                <c:pt idx="2">
                  <c:v>5</c:v>
                </c:pt>
                <c:pt idx="3">
                  <c:v>6</c:v>
                </c:pt>
                <c:pt idx="4">
                  <c:v>7</c:v>
                </c:pt>
                <c:pt idx="5">
                  <c:v>8</c:v>
                </c:pt>
                <c:pt idx="6">
                  <c:v>9</c:v>
                </c:pt>
                <c:pt idx="7">
                  <c:v>10</c:v>
                </c:pt>
                <c:pt idx="8">
                  <c:v>11</c:v>
                </c:pt>
                <c:pt idx="9">
                  <c:v>12</c:v>
                </c:pt>
                <c:pt idx="10">
                  <c:v>13</c:v>
                </c:pt>
                <c:pt idx="11">
                  <c:v>14</c:v>
                </c:pt>
                <c:pt idx="12">
                  <c:v>15</c:v>
                </c:pt>
                <c:pt idx="13">
                  <c:v>16</c:v>
                </c:pt>
                <c:pt idx="14">
                  <c:v>17</c:v>
                </c:pt>
                <c:pt idx="15">
                  <c:v>18</c:v>
                </c:pt>
                <c:pt idx="16">
                  <c:v>19</c:v>
                </c:pt>
                <c:pt idx="17">
                  <c:v>20</c:v>
                </c:pt>
                <c:pt idx="18">
                  <c:v>21</c:v>
                </c:pt>
                <c:pt idx="19">
                  <c:v>22</c:v>
                </c:pt>
                <c:pt idx="20">
                  <c:v>23</c:v>
                </c:pt>
                <c:pt idx="21">
                  <c:v>24</c:v>
                </c:pt>
                <c:pt idx="22">
                  <c:v>25</c:v>
                </c:pt>
                <c:pt idx="23">
                  <c:v>26</c:v>
                </c:pt>
                <c:pt idx="24">
                  <c:v>27</c:v>
                </c:pt>
              </c:numCache>
            </c:numRef>
          </c:xVal>
          <c:yVal>
            <c:numRef>
              <c:f>Tabelle1!$K$2:$K$26</c:f>
              <c:numCache>
                <c:formatCode>General</c:formatCode>
                <c:ptCount val="25"/>
                <c:pt idx="0">
                  <c:v>1025000.0000000001</c:v>
                </c:pt>
                <c:pt idx="1">
                  <c:v>2057500</c:v>
                </c:pt>
                <c:pt idx="2">
                  <c:v>3425000</c:v>
                </c:pt>
                <c:pt idx="3">
                  <c:v>7568750</c:v>
                </c:pt>
                <c:pt idx="4">
                  <c:v>11081250</c:v>
                </c:pt>
                <c:pt idx="5">
                  <c:v>7553125.0000000009</c:v>
                </c:pt>
                <c:pt idx="6">
                  <c:v>2712500</c:v>
                </c:pt>
                <c:pt idx="7">
                  <c:v>585000</c:v>
                </c:pt>
              </c:numCache>
            </c:numRef>
          </c:yVal>
          <c:smooth val="0"/>
          <c:extLst>
            <c:ext xmlns:c16="http://schemas.microsoft.com/office/drawing/2014/chart" uri="{C3380CC4-5D6E-409C-BE32-E72D297353CC}">
              <c16:uniqueId val="{00000003-42A7-4D28-B84A-3928B18FEB0D}"/>
            </c:ext>
          </c:extLst>
        </c:ser>
        <c:dLbls>
          <c:showLegendKey val="0"/>
          <c:showVal val="0"/>
          <c:showCatName val="0"/>
          <c:showSerName val="0"/>
          <c:showPercent val="0"/>
          <c:showBubbleSize val="0"/>
        </c:dLbls>
        <c:axId val="392025088"/>
        <c:axId val="392023120"/>
      </c:scatterChart>
      <c:valAx>
        <c:axId val="39202508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de-DE"/>
                  <a:t>Time (d)</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392023120"/>
        <c:crosses val="autoZero"/>
        <c:crossBetween val="midCat"/>
      </c:valAx>
      <c:valAx>
        <c:axId val="392023120"/>
        <c:scaling>
          <c:orientation val="minMax"/>
          <c:max val="3000000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de-DE"/>
                  <a:t>Infecitous titer (TU/mL)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de-DE"/>
            </a:p>
          </c:txPr>
        </c:title>
        <c:numFmt formatCode="0.0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39202508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legend>
    <c:plotVisOnly val="1"/>
    <c:dispBlanksAs val="gap"/>
    <c:showDLblsOverMax val="0"/>
  </c:chart>
  <c:spPr>
    <a:solidFill>
      <a:schemeClr val="bg1"/>
    </a:solidFill>
    <a:ln>
      <a:noFill/>
    </a:ln>
    <a:effectLst/>
  </c:spPr>
  <c:txPr>
    <a:bodyPr/>
    <a:lstStyle/>
    <a:p>
      <a:pPr>
        <a:defRPr>
          <a:solidFill>
            <a:sysClr val="windowText" lastClr="000000"/>
          </a:solidFill>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29967948717949"/>
          <c:y val="5.519993677888415E-2"/>
          <c:w val="0.79004366987179486"/>
          <c:h val="0.61767978504820609"/>
        </c:manualLayout>
      </c:layout>
      <c:scatterChart>
        <c:scatterStyle val="lineMarker"/>
        <c:varyColors val="0"/>
        <c:ser>
          <c:idx val="0"/>
          <c:order val="0"/>
          <c:tx>
            <c:strRef>
              <c:f>'VCD + Viab'!$O$1</c:f>
              <c:strCache>
                <c:ptCount val="1"/>
                <c:pt idx="0">
                  <c:v>Clone 45
GPRTG</c:v>
                </c:pt>
              </c:strCache>
            </c:strRef>
          </c:tx>
          <c:spPr>
            <a:ln w="19050" cap="rnd">
              <a:solidFill>
                <a:srgbClr val="2D0CA8"/>
              </a:solidFill>
              <a:round/>
            </a:ln>
            <a:effectLst/>
          </c:spPr>
          <c:marker>
            <c:symbol val="circle"/>
            <c:size val="5"/>
            <c:spPr>
              <a:solidFill>
                <a:srgbClr val="2D0CA8"/>
              </a:solidFill>
              <a:ln w="9525">
                <a:solidFill>
                  <a:srgbClr val="2D0CA8"/>
                </a:solidFill>
              </a:ln>
              <a:effectLst/>
            </c:spPr>
          </c:marker>
          <c:xVal>
            <c:numRef>
              <c:f>'VCD + Viab'!$N$2:$N$29</c:f>
              <c:numCache>
                <c:formatCode>General</c:formatCode>
                <c:ptCount val="2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numCache>
            </c:numRef>
          </c:xVal>
          <c:yVal>
            <c:numRef>
              <c:f>'VCD + Viab'!$O$2:$O$29</c:f>
              <c:numCache>
                <c:formatCode>General</c:formatCode>
                <c:ptCount val="28"/>
                <c:pt idx="0">
                  <c:v>1770000</c:v>
                </c:pt>
                <c:pt idx="1">
                  <c:v>2775000</c:v>
                </c:pt>
                <c:pt idx="2">
                  <c:v>3360000</c:v>
                </c:pt>
                <c:pt idx="3">
                  <c:v>3300000</c:v>
                </c:pt>
                <c:pt idx="4">
                  <c:v>4410000</c:v>
                </c:pt>
                <c:pt idx="5">
                  <c:v>7990000</c:v>
                </c:pt>
                <c:pt idx="6">
                  <c:v>8985000</c:v>
                </c:pt>
                <c:pt idx="7">
                  <c:v>15890000</c:v>
                </c:pt>
                <c:pt idx="8">
                  <c:v>15030000</c:v>
                </c:pt>
                <c:pt idx="9">
                  <c:v>12765000</c:v>
                </c:pt>
                <c:pt idx="10">
                  <c:v>14735000</c:v>
                </c:pt>
                <c:pt idx="11">
                  <c:v>13490000</c:v>
                </c:pt>
                <c:pt idx="12">
                  <c:v>12437500</c:v>
                </c:pt>
                <c:pt idx="13">
                  <c:v>13040000</c:v>
                </c:pt>
                <c:pt idx="14">
                  <c:v>17540000</c:v>
                </c:pt>
                <c:pt idx="15" formatCode="0.00E+00">
                  <c:v>12650000</c:v>
                </c:pt>
                <c:pt idx="16">
                  <c:v>12860000</c:v>
                </c:pt>
                <c:pt idx="17">
                  <c:v>11000000</c:v>
                </c:pt>
                <c:pt idx="18">
                  <c:v>6500000</c:v>
                </c:pt>
              </c:numCache>
            </c:numRef>
          </c:yVal>
          <c:smooth val="0"/>
          <c:extLst>
            <c:ext xmlns:c16="http://schemas.microsoft.com/office/drawing/2014/chart" uri="{C3380CC4-5D6E-409C-BE32-E72D297353CC}">
              <c16:uniqueId val="{00000000-7C1A-4FB3-A315-C7F57E108436}"/>
            </c:ext>
          </c:extLst>
        </c:ser>
        <c:ser>
          <c:idx val="1"/>
          <c:order val="1"/>
          <c:tx>
            <c:strRef>
              <c:f>'VCD + Viab'!$P$1</c:f>
              <c:strCache>
                <c:ptCount val="1"/>
                <c:pt idx="0">
                  <c:v>Clone 56
GPRG</c:v>
                </c:pt>
              </c:strCache>
            </c:strRef>
          </c:tx>
          <c:spPr>
            <a:ln w="19050" cap="rnd">
              <a:solidFill>
                <a:srgbClr val="66FF33"/>
              </a:solidFill>
              <a:round/>
            </a:ln>
            <a:effectLst/>
          </c:spPr>
          <c:marker>
            <c:symbol val="circle"/>
            <c:size val="5"/>
            <c:spPr>
              <a:solidFill>
                <a:srgbClr val="66FF33"/>
              </a:solidFill>
              <a:ln w="9525">
                <a:solidFill>
                  <a:srgbClr val="66FF33"/>
                </a:solidFill>
              </a:ln>
              <a:effectLst/>
            </c:spPr>
          </c:marker>
          <c:xVal>
            <c:numRef>
              <c:f>'VCD + Viab'!$N$2:$N$29</c:f>
              <c:numCache>
                <c:formatCode>General</c:formatCode>
                <c:ptCount val="2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numCache>
            </c:numRef>
          </c:xVal>
          <c:yVal>
            <c:numRef>
              <c:f>'VCD + Viab'!$P$2:$P$29</c:f>
              <c:numCache>
                <c:formatCode>General</c:formatCode>
                <c:ptCount val="28"/>
                <c:pt idx="0">
                  <c:v>1800000</c:v>
                </c:pt>
                <c:pt idx="1">
                  <c:v>2475000</c:v>
                </c:pt>
                <c:pt idx="2">
                  <c:v>4175000</c:v>
                </c:pt>
                <c:pt idx="3">
                  <c:v>4270000</c:v>
                </c:pt>
                <c:pt idx="4">
                  <c:v>7650000</c:v>
                </c:pt>
                <c:pt idx="5">
                  <c:v>9665000</c:v>
                </c:pt>
                <c:pt idx="6">
                  <c:v>13560000</c:v>
                </c:pt>
                <c:pt idx="7" formatCode="0.00E+00">
                  <c:v>17270000</c:v>
                </c:pt>
                <c:pt idx="8">
                  <c:v>13425000</c:v>
                </c:pt>
                <c:pt idx="9">
                  <c:v>15305000</c:v>
                </c:pt>
                <c:pt idx="10">
                  <c:v>14565000.000000002</c:v>
                </c:pt>
                <c:pt idx="11">
                  <c:v>12850000</c:v>
                </c:pt>
                <c:pt idx="12">
                  <c:v>17050000</c:v>
                </c:pt>
                <c:pt idx="13">
                  <c:v>17030000</c:v>
                </c:pt>
                <c:pt idx="14">
                  <c:v>16940000</c:v>
                </c:pt>
                <c:pt idx="15">
                  <c:v>16310000</c:v>
                </c:pt>
                <c:pt idx="16">
                  <c:v>16990000</c:v>
                </c:pt>
                <c:pt idx="17">
                  <c:v>16450000</c:v>
                </c:pt>
                <c:pt idx="18">
                  <c:v>15060000</c:v>
                </c:pt>
                <c:pt idx="19">
                  <c:v>16210000</c:v>
                </c:pt>
                <c:pt idx="20">
                  <c:v>15180000</c:v>
                </c:pt>
                <c:pt idx="21">
                  <c:v>16100000</c:v>
                </c:pt>
                <c:pt idx="22">
                  <c:v>16770000</c:v>
                </c:pt>
                <c:pt idx="23">
                  <c:v>16710000</c:v>
                </c:pt>
                <c:pt idx="24" formatCode="0.00E+00">
                  <c:v>18000000</c:v>
                </c:pt>
                <c:pt idx="25">
                  <c:v>21410000</c:v>
                </c:pt>
                <c:pt idx="26">
                  <c:v>21720000</c:v>
                </c:pt>
                <c:pt idx="27">
                  <c:v>21520000</c:v>
                </c:pt>
              </c:numCache>
            </c:numRef>
          </c:yVal>
          <c:smooth val="0"/>
          <c:extLst>
            <c:ext xmlns:c16="http://schemas.microsoft.com/office/drawing/2014/chart" uri="{C3380CC4-5D6E-409C-BE32-E72D297353CC}">
              <c16:uniqueId val="{00000001-7C1A-4FB3-A315-C7F57E108436}"/>
            </c:ext>
          </c:extLst>
        </c:ser>
        <c:ser>
          <c:idx val="2"/>
          <c:order val="2"/>
          <c:tx>
            <c:strRef>
              <c:f>'VCD + Viab'!$Q$1</c:f>
              <c:strCache>
                <c:ptCount val="1"/>
                <c:pt idx="0">
                  <c:v>Clone 102
GPRTG VSVG</c:v>
                </c:pt>
              </c:strCache>
            </c:strRef>
          </c:tx>
          <c:spPr>
            <a:ln w="19050" cap="rnd">
              <a:solidFill>
                <a:srgbClr val="2D0CA8"/>
              </a:solidFill>
              <a:round/>
            </a:ln>
            <a:effectLst/>
          </c:spPr>
          <c:marker>
            <c:symbol val="circle"/>
            <c:size val="5"/>
            <c:spPr>
              <a:solidFill>
                <a:schemeClr val="accent3"/>
              </a:solidFill>
              <a:ln w="9525">
                <a:solidFill>
                  <a:srgbClr val="2D0CA8"/>
                </a:solidFill>
              </a:ln>
              <a:effectLst/>
            </c:spPr>
          </c:marker>
          <c:xVal>
            <c:numRef>
              <c:f>'VCD + Viab'!$N$2:$N$29</c:f>
              <c:numCache>
                <c:formatCode>General</c:formatCode>
                <c:ptCount val="2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numCache>
            </c:numRef>
          </c:xVal>
          <c:yVal>
            <c:numRef>
              <c:f>'VCD + Viab'!$Q$2:$Q$29</c:f>
              <c:numCache>
                <c:formatCode>General</c:formatCode>
                <c:ptCount val="28"/>
                <c:pt idx="0">
                  <c:v>1590000</c:v>
                </c:pt>
                <c:pt idx="1">
                  <c:v>2970000</c:v>
                </c:pt>
                <c:pt idx="2">
                  <c:v>4040000</c:v>
                </c:pt>
                <c:pt idx="3">
                  <c:v>6330000</c:v>
                </c:pt>
                <c:pt idx="4">
                  <c:v>7035000</c:v>
                </c:pt>
                <c:pt idx="5">
                  <c:v>15460000</c:v>
                </c:pt>
                <c:pt idx="6">
                  <c:v>16290000</c:v>
                </c:pt>
                <c:pt idx="7">
                  <c:v>16842750</c:v>
                </c:pt>
                <c:pt idx="8">
                  <c:v>18075250</c:v>
                </c:pt>
                <c:pt idx="9">
                  <c:v>15579999.999999998</c:v>
                </c:pt>
                <c:pt idx="10">
                  <c:v>13897749.999999998</c:v>
                </c:pt>
                <c:pt idx="11">
                  <c:v>13790000</c:v>
                </c:pt>
                <c:pt idx="12">
                  <c:v>16220000</c:v>
                </c:pt>
                <c:pt idx="13">
                  <c:v>18030000</c:v>
                </c:pt>
                <c:pt idx="14">
                  <c:v>17840000</c:v>
                </c:pt>
                <c:pt idx="15">
                  <c:v>19060000</c:v>
                </c:pt>
                <c:pt idx="16">
                  <c:v>19710000</c:v>
                </c:pt>
                <c:pt idx="17">
                  <c:v>16770000</c:v>
                </c:pt>
                <c:pt idx="18">
                  <c:v>18190000</c:v>
                </c:pt>
                <c:pt idx="19">
                  <c:v>15300000</c:v>
                </c:pt>
                <c:pt idx="20">
                  <c:v>18400000</c:v>
                </c:pt>
                <c:pt idx="21">
                  <c:v>19950000</c:v>
                </c:pt>
                <c:pt idx="22">
                  <c:v>21180000</c:v>
                </c:pt>
                <c:pt idx="23" formatCode="0.00E+00">
                  <c:v>22000000</c:v>
                </c:pt>
                <c:pt idx="24">
                  <c:v>22340000</c:v>
                </c:pt>
                <c:pt idx="25">
                  <c:v>22590000</c:v>
                </c:pt>
                <c:pt idx="26">
                  <c:v>21250000</c:v>
                </c:pt>
                <c:pt idx="27">
                  <c:v>22130000</c:v>
                </c:pt>
              </c:numCache>
            </c:numRef>
          </c:yVal>
          <c:smooth val="0"/>
          <c:extLst>
            <c:ext xmlns:c16="http://schemas.microsoft.com/office/drawing/2014/chart" uri="{C3380CC4-5D6E-409C-BE32-E72D297353CC}">
              <c16:uniqueId val="{00000002-7C1A-4FB3-A315-C7F57E108436}"/>
            </c:ext>
          </c:extLst>
        </c:ser>
        <c:ser>
          <c:idx val="3"/>
          <c:order val="3"/>
          <c:tx>
            <c:strRef>
              <c:f>'VCD + Viab'!$R$1</c:f>
              <c:strCache>
                <c:ptCount val="1"/>
                <c:pt idx="0">
                  <c:v>Clone 155
GPRG VSVG</c:v>
                </c:pt>
              </c:strCache>
            </c:strRef>
          </c:tx>
          <c:spPr>
            <a:ln w="19050" cap="rnd">
              <a:solidFill>
                <a:srgbClr val="66FF33"/>
              </a:solidFill>
              <a:round/>
            </a:ln>
            <a:effectLst/>
          </c:spPr>
          <c:marker>
            <c:symbol val="circle"/>
            <c:size val="5"/>
            <c:spPr>
              <a:solidFill>
                <a:srgbClr val="66FF33"/>
              </a:solidFill>
              <a:ln w="9525">
                <a:solidFill>
                  <a:srgbClr val="66FF33"/>
                </a:solidFill>
              </a:ln>
              <a:effectLst/>
            </c:spPr>
          </c:marker>
          <c:xVal>
            <c:numRef>
              <c:f>'VCD + Viab'!$N$2:$N$29</c:f>
              <c:numCache>
                <c:formatCode>General</c:formatCode>
                <c:ptCount val="2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numCache>
            </c:numRef>
          </c:xVal>
          <c:yVal>
            <c:numRef>
              <c:f>'VCD + Viab'!$R$2:$R$29</c:f>
              <c:numCache>
                <c:formatCode>General</c:formatCode>
                <c:ptCount val="28"/>
                <c:pt idx="0">
                  <c:v>1700000</c:v>
                </c:pt>
                <c:pt idx="1">
                  <c:v>2145000</c:v>
                </c:pt>
                <c:pt idx="2">
                  <c:v>3750000</c:v>
                </c:pt>
                <c:pt idx="3">
                  <c:v>4290000</c:v>
                </c:pt>
                <c:pt idx="4">
                  <c:v>7460000</c:v>
                </c:pt>
                <c:pt idx="5">
                  <c:v>14920000</c:v>
                </c:pt>
                <c:pt idx="6" formatCode="0.00E+00">
                  <c:v>13750000</c:v>
                </c:pt>
                <c:pt idx="7">
                  <c:v>17600000</c:v>
                </c:pt>
                <c:pt idx="8">
                  <c:v>21160000</c:v>
                </c:pt>
                <c:pt idx="9">
                  <c:v>14160000</c:v>
                </c:pt>
                <c:pt idx="10">
                  <c:v>10900000</c:v>
                </c:pt>
              </c:numCache>
            </c:numRef>
          </c:yVal>
          <c:smooth val="0"/>
          <c:extLst>
            <c:ext xmlns:c16="http://schemas.microsoft.com/office/drawing/2014/chart" uri="{C3380CC4-5D6E-409C-BE32-E72D297353CC}">
              <c16:uniqueId val="{00000003-7C1A-4FB3-A315-C7F57E108436}"/>
            </c:ext>
          </c:extLst>
        </c:ser>
        <c:dLbls>
          <c:showLegendKey val="0"/>
          <c:showVal val="0"/>
          <c:showCatName val="0"/>
          <c:showSerName val="0"/>
          <c:showPercent val="0"/>
          <c:showBubbleSize val="0"/>
        </c:dLbls>
        <c:axId val="472530704"/>
        <c:axId val="472531360"/>
      </c:scatterChart>
      <c:scatterChart>
        <c:scatterStyle val="lineMarker"/>
        <c:varyColors val="0"/>
        <c:ser>
          <c:idx val="4"/>
          <c:order val="4"/>
          <c:tx>
            <c:strRef>
              <c:f>'VCD + Viab'!$S$1</c:f>
              <c:strCache>
                <c:ptCount val="1"/>
                <c:pt idx="0">
                  <c:v>Clone 45</c:v>
                </c:pt>
              </c:strCache>
            </c:strRef>
          </c:tx>
          <c:spPr>
            <a:ln w="19050" cap="rnd">
              <a:solidFill>
                <a:srgbClr val="2D0CA8"/>
              </a:solidFill>
              <a:prstDash val="sysDash"/>
              <a:round/>
            </a:ln>
            <a:effectLst/>
          </c:spPr>
          <c:marker>
            <c:symbol val="circle"/>
            <c:size val="5"/>
            <c:spPr>
              <a:solidFill>
                <a:srgbClr val="2D0CA8"/>
              </a:solidFill>
              <a:ln w="9525">
                <a:solidFill>
                  <a:srgbClr val="2D0CA8"/>
                </a:solidFill>
              </a:ln>
              <a:effectLst/>
            </c:spPr>
          </c:marker>
          <c:xVal>
            <c:numRef>
              <c:f>'VCD + Viab'!$N$2:$N$20</c:f>
              <c:numCache>
                <c:formatCode>General</c:formatCode>
                <c:ptCount val="1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numCache>
            </c:numRef>
          </c:xVal>
          <c:yVal>
            <c:numRef>
              <c:f>'VCD + Viab'!$S$2:$S$20</c:f>
              <c:numCache>
                <c:formatCode>General</c:formatCode>
                <c:ptCount val="19"/>
                <c:pt idx="0">
                  <c:v>96.704999999999998</c:v>
                </c:pt>
                <c:pt idx="1">
                  <c:v>95.14</c:v>
                </c:pt>
                <c:pt idx="2">
                  <c:v>95.325000000000003</c:v>
                </c:pt>
                <c:pt idx="3">
                  <c:v>91.545000000000002</c:v>
                </c:pt>
                <c:pt idx="4">
                  <c:v>92.18</c:v>
                </c:pt>
                <c:pt idx="5">
                  <c:v>94.27</c:v>
                </c:pt>
                <c:pt idx="6">
                  <c:v>93.444999999999993</c:v>
                </c:pt>
                <c:pt idx="7">
                  <c:v>96.11</c:v>
                </c:pt>
                <c:pt idx="8">
                  <c:v>91.17</c:v>
                </c:pt>
                <c:pt idx="9">
                  <c:v>92.265000000000001</c:v>
                </c:pt>
                <c:pt idx="10">
                  <c:v>89</c:v>
                </c:pt>
                <c:pt idx="11">
                  <c:v>94.055000000000007</c:v>
                </c:pt>
                <c:pt idx="12">
                  <c:v>91.100467531797364</c:v>
                </c:pt>
                <c:pt idx="13">
                  <c:v>90.990000000000009</c:v>
                </c:pt>
                <c:pt idx="14">
                  <c:v>80.239999999999995</c:v>
                </c:pt>
                <c:pt idx="15">
                  <c:v>87.83</c:v>
                </c:pt>
                <c:pt idx="16">
                  <c:v>67.63</c:v>
                </c:pt>
                <c:pt idx="17">
                  <c:v>53.29</c:v>
                </c:pt>
                <c:pt idx="18">
                  <c:v>65.099999999999994</c:v>
                </c:pt>
              </c:numCache>
            </c:numRef>
          </c:yVal>
          <c:smooth val="0"/>
          <c:extLst>
            <c:ext xmlns:c16="http://schemas.microsoft.com/office/drawing/2014/chart" uri="{C3380CC4-5D6E-409C-BE32-E72D297353CC}">
              <c16:uniqueId val="{00000004-7C1A-4FB3-A315-C7F57E108436}"/>
            </c:ext>
          </c:extLst>
        </c:ser>
        <c:ser>
          <c:idx val="5"/>
          <c:order val="5"/>
          <c:tx>
            <c:strRef>
              <c:f>'VCD + Viab'!$T$1</c:f>
              <c:strCache>
                <c:ptCount val="1"/>
                <c:pt idx="0">
                  <c:v>Clone 56</c:v>
                </c:pt>
              </c:strCache>
            </c:strRef>
          </c:tx>
          <c:spPr>
            <a:ln w="19050" cap="rnd">
              <a:solidFill>
                <a:srgbClr val="66FF33"/>
              </a:solidFill>
              <a:prstDash val="sysDash"/>
              <a:round/>
            </a:ln>
            <a:effectLst/>
          </c:spPr>
          <c:marker>
            <c:symbol val="circle"/>
            <c:size val="5"/>
            <c:spPr>
              <a:solidFill>
                <a:srgbClr val="66FF33"/>
              </a:solidFill>
              <a:ln w="9525">
                <a:solidFill>
                  <a:srgbClr val="66FF33"/>
                </a:solidFill>
              </a:ln>
              <a:effectLst/>
            </c:spPr>
          </c:marker>
          <c:xVal>
            <c:numRef>
              <c:f>'VCD + Viab'!$N$2:$N$29</c:f>
              <c:numCache>
                <c:formatCode>General</c:formatCode>
                <c:ptCount val="2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numCache>
            </c:numRef>
          </c:xVal>
          <c:yVal>
            <c:numRef>
              <c:f>'VCD + Viab'!$T$2:$T$29</c:f>
              <c:numCache>
                <c:formatCode>General</c:formatCode>
                <c:ptCount val="28"/>
                <c:pt idx="0">
                  <c:v>93.965000000000003</c:v>
                </c:pt>
                <c:pt idx="1">
                  <c:v>94.615000000000009</c:v>
                </c:pt>
                <c:pt idx="2">
                  <c:v>95.2</c:v>
                </c:pt>
                <c:pt idx="3">
                  <c:v>92.18</c:v>
                </c:pt>
                <c:pt idx="4">
                  <c:v>93.06</c:v>
                </c:pt>
                <c:pt idx="5">
                  <c:v>92.4</c:v>
                </c:pt>
                <c:pt idx="6">
                  <c:v>93.9</c:v>
                </c:pt>
                <c:pt idx="7">
                  <c:v>83.52</c:v>
                </c:pt>
                <c:pt idx="8">
                  <c:v>92.449999999999989</c:v>
                </c:pt>
                <c:pt idx="9">
                  <c:v>91</c:v>
                </c:pt>
                <c:pt idx="10">
                  <c:v>90.84</c:v>
                </c:pt>
                <c:pt idx="11">
                  <c:v>87.487710865391065</c:v>
                </c:pt>
                <c:pt idx="12">
                  <c:v>85.295000000000002</c:v>
                </c:pt>
                <c:pt idx="13">
                  <c:v>80.319999999999993</c:v>
                </c:pt>
                <c:pt idx="14">
                  <c:v>83.51</c:v>
                </c:pt>
                <c:pt idx="15">
                  <c:v>75.489999999999995</c:v>
                </c:pt>
                <c:pt idx="16">
                  <c:v>77.27</c:v>
                </c:pt>
                <c:pt idx="17">
                  <c:v>82.65</c:v>
                </c:pt>
                <c:pt idx="18">
                  <c:v>86.48</c:v>
                </c:pt>
                <c:pt idx="19">
                  <c:v>86.49</c:v>
                </c:pt>
                <c:pt idx="20">
                  <c:v>89.29</c:v>
                </c:pt>
                <c:pt idx="21">
                  <c:v>85.8</c:v>
                </c:pt>
                <c:pt idx="22">
                  <c:v>83.46</c:v>
                </c:pt>
                <c:pt idx="23">
                  <c:v>82.24</c:v>
                </c:pt>
                <c:pt idx="24">
                  <c:v>83</c:v>
                </c:pt>
                <c:pt idx="25">
                  <c:v>84.2</c:v>
                </c:pt>
                <c:pt idx="26">
                  <c:v>82.51</c:v>
                </c:pt>
                <c:pt idx="27">
                  <c:v>83.66</c:v>
                </c:pt>
              </c:numCache>
            </c:numRef>
          </c:yVal>
          <c:smooth val="0"/>
          <c:extLst>
            <c:ext xmlns:c16="http://schemas.microsoft.com/office/drawing/2014/chart" uri="{C3380CC4-5D6E-409C-BE32-E72D297353CC}">
              <c16:uniqueId val="{00000005-7C1A-4FB3-A315-C7F57E108436}"/>
            </c:ext>
          </c:extLst>
        </c:ser>
        <c:ser>
          <c:idx val="6"/>
          <c:order val="6"/>
          <c:tx>
            <c:strRef>
              <c:f>'VCD + Viab'!$U$1</c:f>
              <c:strCache>
                <c:ptCount val="1"/>
                <c:pt idx="0">
                  <c:v>Clone 102</c:v>
                </c:pt>
              </c:strCache>
            </c:strRef>
          </c:tx>
          <c:spPr>
            <a:ln w="19050" cap="rnd">
              <a:solidFill>
                <a:srgbClr val="2D0CA8"/>
              </a:solidFill>
              <a:prstDash val="sysDash"/>
              <a:round/>
            </a:ln>
            <a:effectLst/>
          </c:spPr>
          <c:marker>
            <c:symbol val="circle"/>
            <c:size val="5"/>
            <c:spPr>
              <a:solidFill>
                <a:srgbClr val="2D0CA8"/>
              </a:solidFill>
              <a:ln w="9525">
                <a:solidFill>
                  <a:srgbClr val="2D0CA8"/>
                </a:solidFill>
              </a:ln>
              <a:effectLst/>
            </c:spPr>
          </c:marker>
          <c:xVal>
            <c:numRef>
              <c:f>'VCD + Viab'!$N$2:$N$29</c:f>
              <c:numCache>
                <c:formatCode>General</c:formatCode>
                <c:ptCount val="2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numCache>
            </c:numRef>
          </c:xVal>
          <c:yVal>
            <c:numRef>
              <c:f>'VCD + Viab'!$U$2:$U$29</c:f>
              <c:numCache>
                <c:formatCode>General</c:formatCode>
                <c:ptCount val="28"/>
                <c:pt idx="0">
                  <c:v>94.9</c:v>
                </c:pt>
                <c:pt idx="1">
                  <c:v>96.644999999999996</c:v>
                </c:pt>
                <c:pt idx="2">
                  <c:v>95.91</c:v>
                </c:pt>
                <c:pt idx="3">
                  <c:v>96.81</c:v>
                </c:pt>
                <c:pt idx="4">
                  <c:v>95.45</c:v>
                </c:pt>
                <c:pt idx="5">
                  <c:v>96.98</c:v>
                </c:pt>
                <c:pt idx="6">
                  <c:v>91.81</c:v>
                </c:pt>
                <c:pt idx="7">
                  <c:v>94.509999999999991</c:v>
                </c:pt>
                <c:pt idx="8">
                  <c:v>96</c:v>
                </c:pt>
                <c:pt idx="9">
                  <c:v>94.664999999999992</c:v>
                </c:pt>
                <c:pt idx="10">
                  <c:v>92.289235820913291</c:v>
                </c:pt>
                <c:pt idx="11">
                  <c:v>92.14</c:v>
                </c:pt>
                <c:pt idx="12">
                  <c:v>90.98</c:v>
                </c:pt>
                <c:pt idx="13">
                  <c:v>91.71</c:v>
                </c:pt>
                <c:pt idx="14">
                  <c:v>94.79</c:v>
                </c:pt>
                <c:pt idx="15">
                  <c:v>92.69</c:v>
                </c:pt>
                <c:pt idx="16">
                  <c:v>88.34</c:v>
                </c:pt>
                <c:pt idx="17">
                  <c:v>93.92</c:v>
                </c:pt>
                <c:pt idx="18">
                  <c:v>94.24</c:v>
                </c:pt>
                <c:pt idx="19">
                  <c:v>94.68</c:v>
                </c:pt>
                <c:pt idx="20">
                  <c:v>91.9</c:v>
                </c:pt>
                <c:pt idx="21">
                  <c:v>93.08</c:v>
                </c:pt>
                <c:pt idx="22">
                  <c:v>93.43</c:v>
                </c:pt>
                <c:pt idx="23">
                  <c:v>93</c:v>
                </c:pt>
                <c:pt idx="24">
                  <c:v>92.88</c:v>
                </c:pt>
                <c:pt idx="25">
                  <c:v>93.44</c:v>
                </c:pt>
                <c:pt idx="26">
                  <c:v>95.41</c:v>
                </c:pt>
                <c:pt idx="27">
                  <c:v>94.13</c:v>
                </c:pt>
              </c:numCache>
            </c:numRef>
          </c:yVal>
          <c:smooth val="0"/>
          <c:extLst>
            <c:ext xmlns:c16="http://schemas.microsoft.com/office/drawing/2014/chart" uri="{C3380CC4-5D6E-409C-BE32-E72D297353CC}">
              <c16:uniqueId val="{00000006-7C1A-4FB3-A315-C7F57E108436}"/>
            </c:ext>
          </c:extLst>
        </c:ser>
        <c:ser>
          <c:idx val="7"/>
          <c:order val="7"/>
          <c:tx>
            <c:strRef>
              <c:f>'VCD + Viab'!$V$1</c:f>
              <c:strCache>
                <c:ptCount val="1"/>
                <c:pt idx="0">
                  <c:v>Clone 155</c:v>
                </c:pt>
              </c:strCache>
            </c:strRef>
          </c:tx>
          <c:spPr>
            <a:ln w="19050" cap="rnd">
              <a:solidFill>
                <a:srgbClr val="66FF33"/>
              </a:solidFill>
              <a:prstDash val="sysDash"/>
              <a:round/>
            </a:ln>
            <a:effectLst/>
          </c:spPr>
          <c:marker>
            <c:symbol val="circle"/>
            <c:size val="5"/>
            <c:spPr>
              <a:solidFill>
                <a:srgbClr val="66FF33"/>
              </a:solidFill>
              <a:ln w="9525">
                <a:solidFill>
                  <a:srgbClr val="66FF33"/>
                </a:solidFill>
              </a:ln>
              <a:effectLst/>
            </c:spPr>
          </c:marker>
          <c:xVal>
            <c:numRef>
              <c:f>'VCD + Viab'!$N$2:$N$12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xVal>
          <c:yVal>
            <c:numRef>
              <c:f>'VCD + Viab'!$V$2:$V$12</c:f>
              <c:numCache>
                <c:formatCode>General</c:formatCode>
                <c:ptCount val="11"/>
                <c:pt idx="0">
                  <c:v>96.905000000000001</c:v>
                </c:pt>
                <c:pt idx="1">
                  <c:v>97.075000000000003</c:v>
                </c:pt>
                <c:pt idx="2">
                  <c:v>95.63</c:v>
                </c:pt>
                <c:pt idx="3">
                  <c:v>94.17</c:v>
                </c:pt>
                <c:pt idx="4">
                  <c:v>94.55</c:v>
                </c:pt>
                <c:pt idx="5">
                  <c:v>93.5</c:v>
                </c:pt>
                <c:pt idx="6">
                  <c:v>93.83</c:v>
                </c:pt>
                <c:pt idx="7">
                  <c:v>92.13</c:v>
                </c:pt>
                <c:pt idx="8">
                  <c:v>87.16</c:v>
                </c:pt>
                <c:pt idx="9">
                  <c:v>80.77</c:v>
                </c:pt>
                <c:pt idx="10">
                  <c:v>81.099999999999994</c:v>
                </c:pt>
              </c:numCache>
            </c:numRef>
          </c:yVal>
          <c:smooth val="0"/>
          <c:extLst>
            <c:ext xmlns:c16="http://schemas.microsoft.com/office/drawing/2014/chart" uri="{C3380CC4-5D6E-409C-BE32-E72D297353CC}">
              <c16:uniqueId val="{00000007-7C1A-4FB3-A315-C7F57E108436}"/>
            </c:ext>
          </c:extLst>
        </c:ser>
        <c:dLbls>
          <c:showLegendKey val="0"/>
          <c:showVal val="0"/>
          <c:showCatName val="0"/>
          <c:showSerName val="0"/>
          <c:showPercent val="0"/>
          <c:showBubbleSize val="0"/>
        </c:dLbls>
        <c:axId val="1138026656"/>
        <c:axId val="1138025408"/>
      </c:scatterChart>
      <c:valAx>
        <c:axId val="4725307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de-DE"/>
                  <a:t>Time (d)</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472531360"/>
        <c:crosses val="autoZero"/>
        <c:crossBetween val="midCat"/>
      </c:valAx>
      <c:valAx>
        <c:axId val="472531360"/>
        <c:scaling>
          <c:orientation val="minMax"/>
          <c:max val="40000000"/>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de-DE"/>
                  <a:t>VCD (cells/mL)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title>
        <c:numFmt formatCode="0.0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472530704"/>
        <c:crosses val="autoZero"/>
        <c:crossBetween val="midCat"/>
        <c:majorUnit val="10000000"/>
      </c:valAx>
      <c:valAx>
        <c:axId val="1138025408"/>
        <c:scaling>
          <c:orientation val="minMax"/>
          <c:max val="100"/>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de-DE" err="1"/>
                  <a:t>Viability</a:t>
                </a:r>
                <a:r>
                  <a:rPr lang="de-DE"/>
                  <a:t>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1138026656"/>
        <c:crosses val="max"/>
        <c:crossBetween val="midCat"/>
      </c:valAx>
      <c:valAx>
        <c:axId val="1138026656"/>
        <c:scaling>
          <c:orientation val="minMax"/>
        </c:scaling>
        <c:delete val="1"/>
        <c:axPos val="b"/>
        <c:numFmt formatCode="General" sourceLinked="1"/>
        <c:majorTickMark val="out"/>
        <c:minorTickMark val="none"/>
        <c:tickLblPos val="nextTo"/>
        <c:crossAx val="1138025408"/>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de-DE" sz="1600"/>
              <a:t>Stability study 71 days</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Tabelle4!$B$5:$C$5</c:f>
              <c:strCache>
                <c:ptCount val="2"/>
                <c:pt idx="0">
                  <c:v>GPRTG</c:v>
                </c:pt>
                <c:pt idx="1">
                  <c:v>Clone 5</c:v>
                </c:pt>
              </c:strCache>
            </c:strRef>
          </c:tx>
          <c:spPr>
            <a:ln w="28575" cap="rnd">
              <a:solidFill>
                <a:srgbClr val="0000FF"/>
              </a:solidFill>
              <a:round/>
            </a:ln>
            <a:effectLst/>
          </c:spPr>
          <c:marker>
            <c:symbol val="circle"/>
            <c:size val="5"/>
            <c:spPr>
              <a:solidFill>
                <a:schemeClr val="accent1"/>
              </a:solidFill>
              <a:ln w="9525">
                <a:solidFill>
                  <a:srgbClr val="0000FF"/>
                </a:solidFill>
              </a:ln>
              <a:effectLst/>
            </c:spPr>
          </c:marker>
          <c:cat>
            <c:strRef>
              <c:f>Tabelle4!$D$4:$H$4</c:f>
              <c:strCache>
                <c:ptCount val="5"/>
                <c:pt idx="0">
                  <c:v>15 days</c:v>
                </c:pt>
                <c:pt idx="1">
                  <c:v>29 days</c:v>
                </c:pt>
                <c:pt idx="2">
                  <c:v>43 days</c:v>
                </c:pt>
                <c:pt idx="3">
                  <c:v>57 days</c:v>
                </c:pt>
                <c:pt idx="4">
                  <c:v>71 days</c:v>
                </c:pt>
              </c:strCache>
            </c:strRef>
          </c:cat>
          <c:val>
            <c:numRef>
              <c:f>Tabelle4!$D$5:$H$5</c:f>
              <c:numCache>
                <c:formatCode>0.00E+00</c:formatCode>
                <c:ptCount val="5"/>
                <c:pt idx="0">
                  <c:v>21487500</c:v>
                </c:pt>
                <c:pt idx="1">
                  <c:v>38921875</c:v>
                </c:pt>
                <c:pt idx="2">
                  <c:v>29531250</c:v>
                </c:pt>
                <c:pt idx="3">
                  <c:v>16500000</c:v>
                </c:pt>
                <c:pt idx="4">
                  <c:v>25062500</c:v>
                </c:pt>
              </c:numCache>
            </c:numRef>
          </c:val>
          <c:smooth val="0"/>
          <c:extLst>
            <c:ext xmlns:c16="http://schemas.microsoft.com/office/drawing/2014/chart" uri="{C3380CC4-5D6E-409C-BE32-E72D297353CC}">
              <c16:uniqueId val="{00000000-B094-41F6-981E-2CDE0A107A53}"/>
            </c:ext>
          </c:extLst>
        </c:ser>
        <c:ser>
          <c:idx val="1"/>
          <c:order val="1"/>
          <c:tx>
            <c:strRef>
              <c:f>Tabelle4!$B$6:$C$6</c:f>
              <c:strCache>
                <c:ptCount val="2"/>
                <c:pt idx="0">
                  <c:v>GPRTG</c:v>
                </c:pt>
                <c:pt idx="1">
                  <c:v>Clone 35</c:v>
                </c:pt>
              </c:strCache>
            </c:strRef>
          </c:tx>
          <c:spPr>
            <a:ln w="28575" cap="rnd">
              <a:solidFill>
                <a:srgbClr val="0000FF"/>
              </a:solidFill>
              <a:round/>
            </a:ln>
            <a:effectLst/>
          </c:spPr>
          <c:marker>
            <c:symbol val="circle"/>
            <c:size val="5"/>
            <c:spPr>
              <a:solidFill>
                <a:schemeClr val="accent2"/>
              </a:solidFill>
              <a:ln w="9525">
                <a:solidFill>
                  <a:srgbClr val="0000FF"/>
                </a:solidFill>
              </a:ln>
              <a:effectLst/>
            </c:spPr>
          </c:marker>
          <c:cat>
            <c:strRef>
              <c:f>Tabelle4!$D$4:$H$4</c:f>
              <c:strCache>
                <c:ptCount val="5"/>
                <c:pt idx="0">
                  <c:v>15 days</c:v>
                </c:pt>
                <c:pt idx="1">
                  <c:v>29 days</c:v>
                </c:pt>
                <c:pt idx="2">
                  <c:v>43 days</c:v>
                </c:pt>
                <c:pt idx="3">
                  <c:v>57 days</c:v>
                </c:pt>
                <c:pt idx="4">
                  <c:v>71 days</c:v>
                </c:pt>
              </c:strCache>
            </c:strRef>
          </c:cat>
          <c:val>
            <c:numRef>
              <c:f>Tabelle4!$D$6:$H$6</c:f>
              <c:numCache>
                <c:formatCode>0.00E+00</c:formatCode>
                <c:ptCount val="5"/>
                <c:pt idx="0">
                  <c:v>32969531.25</c:v>
                </c:pt>
                <c:pt idx="1">
                  <c:v>60546875</c:v>
                </c:pt>
                <c:pt idx="2">
                  <c:v>41953125</c:v>
                </c:pt>
                <c:pt idx="3">
                  <c:v>15000000</c:v>
                </c:pt>
                <c:pt idx="4">
                  <c:v>30906250</c:v>
                </c:pt>
              </c:numCache>
            </c:numRef>
          </c:val>
          <c:smooth val="0"/>
          <c:extLst>
            <c:ext xmlns:c16="http://schemas.microsoft.com/office/drawing/2014/chart" uri="{C3380CC4-5D6E-409C-BE32-E72D297353CC}">
              <c16:uniqueId val="{00000001-B094-41F6-981E-2CDE0A107A53}"/>
            </c:ext>
          </c:extLst>
        </c:ser>
        <c:ser>
          <c:idx val="2"/>
          <c:order val="2"/>
          <c:tx>
            <c:strRef>
              <c:f>Tabelle4!$B$7:$C$7</c:f>
              <c:strCache>
                <c:ptCount val="2"/>
                <c:pt idx="0">
                  <c:v>GPRTG</c:v>
                </c:pt>
                <c:pt idx="1">
                  <c:v>Clone 45</c:v>
                </c:pt>
              </c:strCache>
            </c:strRef>
          </c:tx>
          <c:spPr>
            <a:ln w="28575" cap="rnd">
              <a:solidFill>
                <a:srgbClr val="0000FF"/>
              </a:solidFill>
              <a:round/>
            </a:ln>
            <a:effectLst/>
          </c:spPr>
          <c:marker>
            <c:symbol val="circle"/>
            <c:size val="5"/>
            <c:spPr>
              <a:solidFill>
                <a:schemeClr val="accent3"/>
              </a:solidFill>
              <a:ln w="9525">
                <a:solidFill>
                  <a:srgbClr val="0000FF"/>
                </a:solidFill>
              </a:ln>
              <a:effectLst/>
            </c:spPr>
          </c:marker>
          <c:cat>
            <c:strRef>
              <c:f>Tabelle4!$D$4:$H$4</c:f>
              <c:strCache>
                <c:ptCount val="5"/>
                <c:pt idx="0">
                  <c:v>15 days</c:v>
                </c:pt>
                <c:pt idx="1">
                  <c:v>29 days</c:v>
                </c:pt>
                <c:pt idx="2">
                  <c:v>43 days</c:v>
                </c:pt>
                <c:pt idx="3">
                  <c:v>57 days</c:v>
                </c:pt>
                <c:pt idx="4">
                  <c:v>71 days</c:v>
                </c:pt>
              </c:strCache>
            </c:strRef>
          </c:cat>
          <c:val>
            <c:numRef>
              <c:f>Tabelle4!$D$7:$H$7</c:f>
              <c:numCache>
                <c:formatCode>0.00E+00</c:formatCode>
                <c:ptCount val="5"/>
                <c:pt idx="0">
                  <c:v>33989062.5</c:v>
                </c:pt>
                <c:pt idx="1">
                  <c:v>41515625</c:v>
                </c:pt>
                <c:pt idx="2">
                  <c:v>25812500</c:v>
                </c:pt>
                <c:pt idx="3">
                  <c:v>8975000</c:v>
                </c:pt>
                <c:pt idx="4">
                  <c:v>14062500</c:v>
                </c:pt>
              </c:numCache>
            </c:numRef>
          </c:val>
          <c:smooth val="0"/>
          <c:extLst>
            <c:ext xmlns:c16="http://schemas.microsoft.com/office/drawing/2014/chart" uri="{C3380CC4-5D6E-409C-BE32-E72D297353CC}">
              <c16:uniqueId val="{00000002-B094-41F6-981E-2CDE0A107A53}"/>
            </c:ext>
          </c:extLst>
        </c:ser>
        <c:ser>
          <c:idx val="3"/>
          <c:order val="3"/>
          <c:tx>
            <c:strRef>
              <c:f>Tabelle4!$B$8:$C$8</c:f>
              <c:strCache>
                <c:ptCount val="2"/>
                <c:pt idx="0">
                  <c:v>GPRG</c:v>
                </c:pt>
                <c:pt idx="1">
                  <c:v>Clone 50</c:v>
                </c:pt>
              </c:strCache>
            </c:strRef>
          </c:tx>
          <c:spPr>
            <a:ln w="28575" cap="rnd">
              <a:solidFill>
                <a:srgbClr val="00FF00"/>
              </a:solidFill>
              <a:round/>
            </a:ln>
            <a:effectLst/>
          </c:spPr>
          <c:marker>
            <c:symbol val="circle"/>
            <c:size val="5"/>
            <c:spPr>
              <a:solidFill>
                <a:schemeClr val="accent4"/>
              </a:solidFill>
              <a:ln w="9525">
                <a:solidFill>
                  <a:srgbClr val="00FF00"/>
                </a:solidFill>
              </a:ln>
              <a:effectLst/>
            </c:spPr>
          </c:marker>
          <c:cat>
            <c:strRef>
              <c:f>Tabelle4!$D$4:$H$4</c:f>
              <c:strCache>
                <c:ptCount val="5"/>
                <c:pt idx="0">
                  <c:v>15 days</c:v>
                </c:pt>
                <c:pt idx="1">
                  <c:v>29 days</c:v>
                </c:pt>
                <c:pt idx="2">
                  <c:v>43 days</c:v>
                </c:pt>
                <c:pt idx="3">
                  <c:v>57 days</c:v>
                </c:pt>
                <c:pt idx="4">
                  <c:v>71 days</c:v>
                </c:pt>
              </c:strCache>
            </c:strRef>
          </c:cat>
          <c:val>
            <c:numRef>
              <c:f>Tabelle4!$D$8:$H$8</c:f>
              <c:numCache>
                <c:formatCode>0.00E+00</c:formatCode>
                <c:ptCount val="5"/>
                <c:pt idx="0">
                  <c:v>3825000</c:v>
                </c:pt>
                <c:pt idx="1">
                  <c:v>4903125</c:v>
                </c:pt>
                <c:pt idx="2">
                  <c:v>2737500</c:v>
                </c:pt>
                <c:pt idx="3">
                  <c:v>1971250</c:v>
                </c:pt>
                <c:pt idx="4">
                  <c:v>6700000</c:v>
                </c:pt>
              </c:numCache>
            </c:numRef>
          </c:val>
          <c:smooth val="0"/>
          <c:extLst>
            <c:ext xmlns:c16="http://schemas.microsoft.com/office/drawing/2014/chart" uri="{C3380CC4-5D6E-409C-BE32-E72D297353CC}">
              <c16:uniqueId val="{00000003-B094-41F6-981E-2CDE0A107A53}"/>
            </c:ext>
          </c:extLst>
        </c:ser>
        <c:ser>
          <c:idx val="4"/>
          <c:order val="4"/>
          <c:tx>
            <c:strRef>
              <c:f>Tabelle4!$B$9:$C$9</c:f>
              <c:strCache>
                <c:ptCount val="2"/>
                <c:pt idx="0">
                  <c:v>GPRG</c:v>
                </c:pt>
                <c:pt idx="1">
                  <c:v>Clone 52</c:v>
                </c:pt>
              </c:strCache>
            </c:strRef>
          </c:tx>
          <c:spPr>
            <a:ln w="28575" cap="rnd">
              <a:solidFill>
                <a:srgbClr val="00FF00"/>
              </a:solidFill>
              <a:round/>
            </a:ln>
            <a:effectLst/>
          </c:spPr>
          <c:marker>
            <c:symbol val="circle"/>
            <c:size val="5"/>
            <c:spPr>
              <a:solidFill>
                <a:schemeClr val="accent5"/>
              </a:solidFill>
              <a:ln w="9525">
                <a:solidFill>
                  <a:srgbClr val="00FF00"/>
                </a:solidFill>
              </a:ln>
              <a:effectLst/>
            </c:spPr>
          </c:marker>
          <c:cat>
            <c:strRef>
              <c:f>Tabelle4!$D$4:$H$4</c:f>
              <c:strCache>
                <c:ptCount val="5"/>
                <c:pt idx="0">
                  <c:v>15 days</c:v>
                </c:pt>
                <c:pt idx="1">
                  <c:v>29 days</c:v>
                </c:pt>
                <c:pt idx="2">
                  <c:v>43 days</c:v>
                </c:pt>
                <c:pt idx="3">
                  <c:v>57 days</c:v>
                </c:pt>
                <c:pt idx="4">
                  <c:v>71 days</c:v>
                </c:pt>
              </c:strCache>
            </c:strRef>
          </c:cat>
          <c:val>
            <c:numRef>
              <c:f>Tabelle4!$D$9:$H$9</c:f>
              <c:numCache>
                <c:formatCode>0.00E+00</c:formatCode>
                <c:ptCount val="5"/>
                <c:pt idx="0">
                  <c:v>13443750</c:v>
                </c:pt>
                <c:pt idx="1">
                  <c:v>12384375</c:v>
                </c:pt>
                <c:pt idx="2">
                  <c:v>8490625</c:v>
                </c:pt>
                <c:pt idx="3">
                  <c:v>4512500</c:v>
                </c:pt>
                <c:pt idx="4">
                  <c:v>3474999.9999999995</c:v>
                </c:pt>
              </c:numCache>
            </c:numRef>
          </c:val>
          <c:smooth val="0"/>
          <c:extLst>
            <c:ext xmlns:c16="http://schemas.microsoft.com/office/drawing/2014/chart" uri="{C3380CC4-5D6E-409C-BE32-E72D297353CC}">
              <c16:uniqueId val="{00000004-B094-41F6-981E-2CDE0A107A53}"/>
            </c:ext>
          </c:extLst>
        </c:ser>
        <c:ser>
          <c:idx val="5"/>
          <c:order val="5"/>
          <c:tx>
            <c:strRef>
              <c:f>Tabelle4!$B$10:$C$10</c:f>
              <c:strCache>
                <c:ptCount val="2"/>
                <c:pt idx="0">
                  <c:v>GPRG</c:v>
                </c:pt>
                <c:pt idx="1">
                  <c:v>Clone 56</c:v>
                </c:pt>
              </c:strCache>
            </c:strRef>
          </c:tx>
          <c:spPr>
            <a:ln w="28575" cap="rnd">
              <a:solidFill>
                <a:srgbClr val="00FF00"/>
              </a:solidFill>
              <a:round/>
            </a:ln>
            <a:effectLst/>
          </c:spPr>
          <c:marker>
            <c:symbol val="circle"/>
            <c:size val="5"/>
            <c:spPr>
              <a:solidFill>
                <a:schemeClr val="accent6"/>
              </a:solidFill>
              <a:ln w="9525">
                <a:solidFill>
                  <a:srgbClr val="00FF00"/>
                </a:solidFill>
              </a:ln>
              <a:effectLst/>
            </c:spPr>
          </c:marker>
          <c:cat>
            <c:strRef>
              <c:f>Tabelle4!$D$4:$H$4</c:f>
              <c:strCache>
                <c:ptCount val="5"/>
                <c:pt idx="0">
                  <c:v>15 days</c:v>
                </c:pt>
                <c:pt idx="1">
                  <c:v>29 days</c:v>
                </c:pt>
                <c:pt idx="2">
                  <c:v>43 days</c:v>
                </c:pt>
                <c:pt idx="3">
                  <c:v>57 days</c:v>
                </c:pt>
                <c:pt idx="4">
                  <c:v>71 days</c:v>
                </c:pt>
              </c:strCache>
            </c:strRef>
          </c:cat>
          <c:val>
            <c:numRef>
              <c:f>Tabelle4!$D$10:$H$10</c:f>
              <c:numCache>
                <c:formatCode>0.00E+00</c:formatCode>
                <c:ptCount val="5"/>
                <c:pt idx="0">
                  <c:v>21206250</c:v>
                </c:pt>
                <c:pt idx="1">
                  <c:v>24984375</c:v>
                </c:pt>
                <c:pt idx="2">
                  <c:v>20687500</c:v>
                </c:pt>
                <c:pt idx="3">
                  <c:v>8481250.0000000019</c:v>
                </c:pt>
                <c:pt idx="4">
                  <c:v>7381250</c:v>
                </c:pt>
              </c:numCache>
            </c:numRef>
          </c:val>
          <c:smooth val="0"/>
          <c:extLst>
            <c:ext xmlns:c16="http://schemas.microsoft.com/office/drawing/2014/chart" uri="{C3380CC4-5D6E-409C-BE32-E72D297353CC}">
              <c16:uniqueId val="{00000005-B094-41F6-981E-2CDE0A107A53}"/>
            </c:ext>
          </c:extLst>
        </c:ser>
        <c:dLbls>
          <c:showLegendKey val="0"/>
          <c:showVal val="0"/>
          <c:showCatName val="0"/>
          <c:showSerName val="0"/>
          <c:showPercent val="0"/>
          <c:showBubbleSize val="0"/>
        </c:dLbls>
        <c:marker val="1"/>
        <c:smooth val="0"/>
        <c:axId val="1406206319"/>
        <c:axId val="1406207151"/>
      </c:lineChart>
      <c:catAx>
        <c:axId val="14062063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406207151"/>
        <c:crosses val="autoZero"/>
        <c:auto val="1"/>
        <c:lblAlgn val="ctr"/>
        <c:lblOffset val="100"/>
        <c:noMultiLvlLbl val="0"/>
      </c:catAx>
      <c:valAx>
        <c:axId val="1406207151"/>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0.00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4062063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178BDA-ED9C-4B68-B471-A62EE20764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135D536D-AF90-46D1-88B7-9C570F16D7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790ECE-A434-4769-83BF-4B37B3193D9B}" type="datetime1">
              <a:rPr lang="en-AU" smtClean="0"/>
              <a:t>14/03/2024</a:t>
            </a:fld>
            <a:endParaRPr lang="en-AU"/>
          </a:p>
        </p:txBody>
      </p:sp>
      <p:sp>
        <p:nvSpPr>
          <p:cNvPr id="4" name="Footer Placeholder 3">
            <a:extLst>
              <a:ext uri="{FF2B5EF4-FFF2-40B4-BE49-F238E27FC236}">
                <a16:creationId xmlns:a16="http://schemas.microsoft.com/office/drawing/2014/main" id="{C08405F2-41DF-4F4E-93F3-9E79F76FF94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BC5C04CE-CE4F-4404-83E8-331EF5164C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C2F4CA-31A0-44E1-BC48-6628F8AE368D}" type="slidenum">
              <a:rPr lang="en-AU" smtClean="0"/>
              <a:t>‹Nr.›</a:t>
            </a:fld>
            <a:endParaRPr lang="en-AU"/>
          </a:p>
        </p:txBody>
      </p:sp>
    </p:spTree>
    <p:extLst>
      <p:ext uri="{BB962C8B-B14F-4D97-AF65-F5344CB8AC3E}">
        <p14:creationId xmlns:p14="http://schemas.microsoft.com/office/powerpoint/2010/main" val="3758612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8B47D9-19BB-4440-82C1-6980BD9F1B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ontserrat Light" panose="00000400000000000000" pitchFamily="2" charset="0"/>
              </a:defRPr>
            </a:lvl1pPr>
          </a:lstStyle>
          <a:p>
            <a:endParaRPr lang="en-AU"/>
          </a:p>
        </p:txBody>
      </p:sp>
      <p:sp>
        <p:nvSpPr>
          <p:cNvPr id="3" name="Date Placeholder 2">
            <a:extLst>
              <a:ext uri="{FF2B5EF4-FFF2-40B4-BE49-F238E27FC236}">
                <a16:creationId xmlns:a16="http://schemas.microsoft.com/office/drawing/2014/main" id="{A9AEF07D-EAE9-4743-BA14-486678AC3978}"/>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ontserrat Light" panose="00000400000000000000" pitchFamily="2" charset="0"/>
              </a:defRPr>
            </a:lvl1pPr>
          </a:lstStyle>
          <a:p>
            <a:fld id="{AC9A4E6E-F6DB-4766-98EB-B31C2A62E4FD}" type="datetime1">
              <a:rPr lang="en-AU" smtClean="0"/>
              <a:t>14/03/2024</a:t>
            </a:fld>
            <a:endParaRPr lang="en-AU"/>
          </a:p>
        </p:txBody>
      </p:sp>
      <p:sp>
        <p:nvSpPr>
          <p:cNvPr id="4" name="Slide Image Placeholder 3">
            <a:extLst>
              <a:ext uri="{FF2B5EF4-FFF2-40B4-BE49-F238E27FC236}">
                <a16:creationId xmlns:a16="http://schemas.microsoft.com/office/drawing/2014/main" id="{AB2A7184-861D-41A1-BFE6-A5638B9DD28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a:extLst>
              <a:ext uri="{FF2B5EF4-FFF2-40B4-BE49-F238E27FC236}">
                <a16:creationId xmlns:a16="http://schemas.microsoft.com/office/drawing/2014/main" id="{364A74B9-C230-4D18-8D07-B474993E0CA9}"/>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a:extLst>
              <a:ext uri="{FF2B5EF4-FFF2-40B4-BE49-F238E27FC236}">
                <a16:creationId xmlns:a16="http://schemas.microsoft.com/office/drawing/2014/main" id="{DC893395-7D74-47DC-8A73-081BE90AA57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ontserrat Light" panose="00000400000000000000" pitchFamily="2" charset="0"/>
              </a:defRPr>
            </a:lvl1pPr>
          </a:lstStyle>
          <a:p>
            <a:endParaRPr lang="en-AU"/>
          </a:p>
        </p:txBody>
      </p:sp>
      <p:sp>
        <p:nvSpPr>
          <p:cNvPr id="7" name="Slide Number Placeholder 6">
            <a:extLst>
              <a:ext uri="{FF2B5EF4-FFF2-40B4-BE49-F238E27FC236}">
                <a16:creationId xmlns:a16="http://schemas.microsoft.com/office/drawing/2014/main" id="{4E197E37-B9A3-4FF6-BF98-1569E7E7ECC7}"/>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ontserrat Light" panose="00000400000000000000" pitchFamily="2" charset="0"/>
              </a:defRPr>
            </a:lvl1pPr>
          </a:lstStyle>
          <a:p>
            <a:fld id="{9DF2D3C8-9520-4A20-9095-A62731B49584}" type="slidenum">
              <a:rPr lang="en-AU" smtClean="0"/>
              <a:pPr/>
              <a:t>‹Nr.›</a:t>
            </a:fld>
            <a:endParaRPr lang="en-AU"/>
          </a:p>
        </p:txBody>
      </p:sp>
    </p:spTree>
    <p:extLst>
      <p:ext uri="{BB962C8B-B14F-4D97-AF65-F5344CB8AC3E}">
        <p14:creationId xmlns:p14="http://schemas.microsoft.com/office/powerpoint/2010/main" val="22509258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ontserrat Light" panose="00000400000000000000" pitchFamily="2" charset="0"/>
        <a:ea typeface="+mn-ea"/>
        <a:cs typeface="+mn-cs"/>
      </a:defRPr>
    </a:lvl1pPr>
    <a:lvl2pPr marL="457200" algn="l" defTabSz="914400" rtl="0" eaLnBrk="1" latinLnBrk="0" hangingPunct="1">
      <a:defRPr sz="1200" kern="1200">
        <a:solidFill>
          <a:schemeClr val="tx1"/>
        </a:solidFill>
        <a:latin typeface="Montserrat Light" panose="00000400000000000000" pitchFamily="2" charset="0"/>
        <a:ea typeface="+mn-ea"/>
        <a:cs typeface="+mn-cs"/>
      </a:defRPr>
    </a:lvl2pPr>
    <a:lvl3pPr marL="914400" algn="l" defTabSz="914400" rtl="0" eaLnBrk="1" latinLnBrk="0" hangingPunct="1">
      <a:defRPr sz="1200" kern="1200">
        <a:solidFill>
          <a:schemeClr val="tx1"/>
        </a:solidFill>
        <a:latin typeface="Montserrat Light" panose="00000400000000000000" pitchFamily="2" charset="0"/>
        <a:ea typeface="+mn-ea"/>
        <a:cs typeface="+mn-cs"/>
      </a:defRPr>
    </a:lvl3pPr>
    <a:lvl4pPr marL="1371600" algn="l" defTabSz="914400" rtl="0" eaLnBrk="1" latinLnBrk="0" hangingPunct="1">
      <a:defRPr sz="1200" kern="1200">
        <a:solidFill>
          <a:schemeClr val="tx1"/>
        </a:solidFill>
        <a:latin typeface="Montserrat Light" panose="00000400000000000000" pitchFamily="2" charset="0"/>
        <a:ea typeface="+mn-ea"/>
        <a:cs typeface="+mn-cs"/>
      </a:defRPr>
    </a:lvl4pPr>
    <a:lvl5pPr marL="1828800" algn="l" defTabSz="914400" rtl="0" eaLnBrk="1" latinLnBrk="0" hangingPunct="1">
      <a:defRPr sz="1200" kern="1200">
        <a:solidFill>
          <a:schemeClr val="tx1"/>
        </a:solidFill>
        <a:latin typeface="Montserrat Light" panose="000004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B82867-4405-4E3B-B4BB-3208E721FC29}" type="slidenum">
              <a:rPr lang="de-DE" smtClean="0"/>
              <a:t>2</a:t>
            </a:fld>
            <a:endParaRPr lang="de-DE"/>
          </a:p>
        </p:txBody>
      </p:sp>
    </p:spTree>
    <p:extLst>
      <p:ext uri="{BB962C8B-B14F-4D97-AF65-F5344CB8AC3E}">
        <p14:creationId xmlns:p14="http://schemas.microsoft.com/office/powerpoint/2010/main" val="750129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B82867-4405-4E3B-B4BB-3208E721FC29}" type="slidenum">
              <a:rPr lang="de-DE" smtClean="0"/>
              <a:t>6</a:t>
            </a:fld>
            <a:endParaRPr lang="de-DE"/>
          </a:p>
        </p:txBody>
      </p:sp>
    </p:spTree>
    <p:extLst>
      <p:ext uri="{BB962C8B-B14F-4D97-AF65-F5344CB8AC3E}">
        <p14:creationId xmlns:p14="http://schemas.microsoft.com/office/powerpoint/2010/main" val="1195899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B82867-4405-4E3B-B4BB-3208E721FC29}" type="slidenum">
              <a:rPr lang="de-DE" smtClean="0"/>
              <a:t>7</a:t>
            </a:fld>
            <a:endParaRPr lang="de-DE"/>
          </a:p>
        </p:txBody>
      </p:sp>
    </p:spTree>
    <p:extLst>
      <p:ext uri="{BB962C8B-B14F-4D97-AF65-F5344CB8AC3E}">
        <p14:creationId xmlns:p14="http://schemas.microsoft.com/office/powerpoint/2010/main" val="3760921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B82867-4405-4E3B-B4BB-3208E721FC2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0340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B0FF1-C629-4C13-B6C8-3B2E23F1BED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06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B0FF1-C629-4C13-B6C8-3B2E23F1BED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483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B0FF1-C629-4C13-B6C8-3B2E23F1BED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73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B0FF1-C629-4C13-B6C8-3B2E23F1BED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1697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image" Target="../media/image7.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slideMaster" Target="../slideMasters/slideMaster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image" Target="../media/image7.png"/><Relationship Id="rId5" Type="http://schemas.openxmlformats.org/officeDocument/2006/relationships/tags" Target="../tags/tag23.xml"/><Relationship Id="rId10" Type="http://schemas.openxmlformats.org/officeDocument/2006/relationships/slideMaster" Target="../slideMasters/slideMaster1.xml"/><Relationship Id="rId4" Type="http://schemas.openxmlformats.org/officeDocument/2006/relationships/tags" Target="../tags/tag22.xml"/><Relationship Id="rId9" Type="http://schemas.openxmlformats.org/officeDocument/2006/relationships/tags" Target="../tags/tag2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0.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3.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a)">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29" name="Text Placeholder 28">
            <a:extLst>
              <a:ext uri="{FF2B5EF4-FFF2-40B4-BE49-F238E27FC236}">
                <a16:creationId xmlns:a16="http://schemas.microsoft.com/office/drawing/2014/main" id="{5CCA84FD-FD48-4DED-B8A0-3BCE4680C7DB}"/>
              </a:ext>
            </a:extLst>
          </p:cNvPr>
          <p:cNvSpPr>
            <a:spLocks noGrp="1"/>
          </p:cNvSpPr>
          <p:nvPr>
            <p:ph type="body" sz="quarter" idx="15"/>
          </p:nvPr>
        </p:nvSpPr>
        <p:spPr>
          <a:xfrm>
            <a:off x="0" y="5720128"/>
            <a:ext cx="12192000" cy="1137872"/>
          </a:xfrm>
          <a:custGeom>
            <a:avLst/>
            <a:gdLst>
              <a:gd name="connsiteX0" fmla="*/ 12192000 w 12192000"/>
              <a:gd name="connsiteY0" fmla="*/ 0 h 1137872"/>
              <a:gd name="connsiteX1" fmla="*/ 12192000 w 12192000"/>
              <a:gd name="connsiteY1" fmla="*/ 629869 h 1137872"/>
              <a:gd name="connsiteX2" fmla="*/ 12192000 w 12192000"/>
              <a:gd name="connsiteY2" fmla="*/ 639207 h 1137872"/>
              <a:gd name="connsiteX3" fmla="*/ 12192000 w 12192000"/>
              <a:gd name="connsiteY3" fmla="*/ 1137872 h 1137872"/>
              <a:gd name="connsiteX4" fmla="*/ 0 w 12192000"/>
              <a:gd name="connsiteY4" fmla="*/ 1137872 h 1137872"/>
              <a:gd name="connsiteX5" fmla="*/ 0 w 12192000"/>
              <a:gd name="connsiteY5" fmla="*/ 639207 h 1137872"/>
              <a:gd name="connsiteX6" fmla="*/ 0 w 12192000"/>
              <a:gd name="connsiteY6" fmla="*/ 629869 h 1137872"/>
              <a:gd name="connsiteX7" fmla="*/ 178110 w 12192000"/>
              <a:gd name="connsiteY7" fmla="*/ 629869 h 113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37872">
                <a:moveTo>
                  <a:pt x="12192000" y="0"/>
                </a:moveTo>
                <a:lnTo>
                  <a:pt x="12192000" y="629869"/>
                </a:lnTo>
                <a:lnTo>
                  <a:pt x="12192000" y="639207"/>
                </a:lnTo>
                <a:lnTo>
                  <a:pt x="12192000" y="1137872"/>
                </a:lnTo>
                <a:lnTo>
                  <a:pt x="0" y="1137872"/>
                </a:lnTo>
                <a:lnTo>
                  <a:pt x="0" y="639207"/>
                </a:lnTo>
                <a:lnTo>
                  <a:pt x="0" y="629869"/>
                </a:lnTo>
                <a:lnTo>
                  <a:pt x="178110" y="629869"/>
                </a:lnTo>
                <a:close/>
              </a:path>
            </a:pathLst>
          </a:custGeom>
          <a:solidFill>
            <a:schemeClr val="bg1"/>
          </a:solidFill>
        </p:spPr>
        <p:txBody>
          <a:bodyPr wrap="square">
            <a:noAutofit/>
          </a:bodyPr>
          <a:lstStyle>
            <a:lvl1pPr>
              <a:defRPr>
                <a:noFill/>
              </a:defRPr>
            </a:lvl1pPr>
          </a:lstStyle>
          <a:p>
            <a:pPr lvl="0"/>
            <a:r>
              <a:rPr lang="en-US"/>
              <a:t>Click to edit Master text styles</a:t>
            </a:r>
          </a:p>
        </p:txBody>
      </p:sp>
      <p:sp>
        <p:nvSpPr>
          <p:cNvPr id="14" name="csl-logo">
            <a:extLst>
              <a:ext uri="{FF2B5EF4-FFF2-40B4-BE49-F238E27FC236}">
                <a16:creationId xmlns:a16="http://schemas.microsoft.com/office/drawing/2014/main" id="{0B5AEE77-AB48-474A-9A14-62929873DC38}"/>
              </a:ext>
            </a:extLst>
          </p:cNvPr>
          <p:cNvSpPr>
            <a:spLocks noGrp="1"/>
          </p:cNvSpPr>
          <p:nvPr>
            <p:ph type="body" sz="quarter" idx="11"/>
          </p:nvPr>
        </p:nvSpPr>
        <p:spPr>
          <a:xfrm>
            <a:off x="728663" y="1"/>
            <a:ext cx="1271587" cy="1130300"/>
          </a:xfrm>
          <a:blipFill>
            <a:blip r:embed="rId2"/>
            <a:srcRect/>
            <a:stretch>
              <a:fillRect t="241" b="241"/>
            </a:stretch>
          </a:blipFill>
        </p:spPr>
        <p:txBody>
          <a:bodyPr/>
          <a:lstStyle>
            <a:lvl1pPr>
              <a:defRPr sz="600">
                <a:no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1920240"/>
            <a:ext cx="4823142" cy="3794760"/>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4">
              <a:alpha val="80000"/>
            </a:schemeClr>
          </a:solidFill>
        </p:spPr>
        <p:txBody>
          <a:bodyPr lIns="360000" tIns="0" rIns="360000" anchor="ctr" anchorCtr="0"/>
          <a:lstStyle>
            <a:lvl1pPr>
              <a:lnSpc>
                <a:spcPct val="90000"/>
              </a:lnSpc>
              <a:spcAft>
                <a:spcPts val="0"/>
              </a:spcAft>
              <a:defRPr sz="2800">
                <a:solidFill>
                  <a:schemeClr val="tx1"/>
                </a:solidFill>
                <a:latin typeface="+mj-lt"/>
              </a:defRPr>
            </a:lvl1pPr>
            <a:lvl2pPr>
              <a:lnSpc>
                <a:spcPct val="90000"/>
              </a:lnSpc>
              <a:spcBef>
                <a:spcPts val="600"/>
              </a:spcBef>
              <a:spcAft>
                <a:spcPts val="0"/>
              </a:spcAft>
              <a:defRPr sz="2000"/>
            </a:lvl2pPr>
            <a:lvl3pPr>
              <a:spcBef>
                <a:spcPts val="1800"/>
              </a:spcBef>
              <a:defRPr sz="900">
                <a:solidFill>
                  <a:schemeClr val="accent1"/>
                </a:solidFill>
                <a:latin typeface="+mj-lt"/>
              </a:defRPr>
            </a:lvl3pPr>
          </a:lstStyle>
          <a:p>
            <a:pPr lvl="0"/>
            <a:r>
              <a:rPr lang="en-US"/>
              <a:t>Presentation title goes here</a:t>
            </a:r>
          </a:p>
          <a:p>
            <a:pPr lvl="1"/>
            <a:r>
              <a:rPr lang="en-US"/>
              <a:t>Presentation subtitle</a:t>
            </a:r>
          </a:p>
          <a:p>
            <a:pPr lvl="2"/>
            <a:r>
              <a:rPr lang="en-US"/>
              <a:t>Date goes here</a:t>
            </a:r>
          </a:p>
        </p:txBody>
      </p:sp>
      <p:sp>
        <p:nvSpPr>
          <p:cNvPr id="18" name="Text Placeholder 17">
            <a:extLst>
              <a:ext uri="{FF2B5EF4-FFF2-40B4-BE49-F238E27FC236}">
                <a16:creationId xmlns:a16="http://schemas.microsoft.com/office/drawing/2014/main" id="{E63B33C7-C4D0-4708-A77F-E533AC2321F9}"/>
              </a:ext>
            </a:extLst>
          </p:cNvPr>
          <p:cNvSpPr>
            <a:spLocks noGrp="1"/>
          </p:cNvSpPr>
          <p:nvPr>
            <p:ph type="body" sz="quarter" idx="13" hasCustomPrompt="1"/>
          </p:nvPr>
        </p:nvSpPr>
        <p:spPr>
          <a:xfrm>
            <a:off x="9984571" y="6180721"/>
            <a:ext cx="1476000" cy="338554"/>
          </a:xfrm>
        </p:spPr>
        <p:txBody>
          <a:bodyPr wrap="square">
            <a:spAutoFit/>
          </a:bodyPr>
          <a:lstStyle>
            <a:lvl1pPr algn="r">
              <a:lnSpc>
                <a:spcPct val="100000"/>
              </a:lnSpc>
              <a:spcAft>
                <a:spcPts val="0"/>
              </a:spcAft>
              <a:defRPr sz="1200"/>
            </a:lvl1pPr>
            <a:lvl2pPr algn="r">
              <a:lnSpc>
                <a:spcPct val="100000"/>
              </a:lnSpc>
              <a:spcBef>
                <a:spcPts val="0"/>
              </a:spcBef>
              <a:spcAft>
                <a:spcPts val="0"/>
              </a:spcAft>
              <a:defRPr sz="1000">
                <a:latin typeface="+mj-lt"/>
              </a:defRPr>
            </a:lvl2pPr>
            <a:lvl3pPr algn="r">
              <a:defRPr/>
            </a:lvl3pPr>
            <a:lvl4pPr algn="r">
              <a:defRPr/>
            </a:lvl4pPr>
            <a:lvl5pPr algn="r">
              <a:defRPr/>
            </a:lvl5pPr>
          </a:lstStyle>
          <a:p>
            <a:pPr lvl="0"/>
            <a:r>
              <a:rPr lang="en-US"/>
              <a:t>Presenter’s name 1</a:t>
            </a:r>
          </a:p>
          <a:p>
            <a:pPr lvl="1"/>
            <a:r>
              <a:rPr lang="en-US"/>
              <a:t>Presenter’s title</a:t>
            </a:r>
          </a:p>
        </p:txBody>
      </p:sp>
      <p:sp>
        <p:nvSpPr>
          <p:cNvPr id="19" name="Text Placeholder 17">
            <a:extLst>
              <a:ext uri="{FF2B5EF4-FFF2-40B4-BE49-F238E27FC236}">
                <a16:creationId xmlns:a16="http://schemas.microsoft.com/office/drawing/2014/main" id="{9326115F-6B46-4098-AF7F-2773B2D6B5C3}"/>
              </a:ext>
            </a:extLst>
          </p:cNvPr>
          <p:cNvSpPr>
            <a:spLocks noGrp="1"/>
          </p:cNvSpPr>
          <p:nvPr>
            <p:ph type="body" sz="quarter" idx="14" hasCustomPrompt="1"/>
          </p:nvPr>
        </p:nvSpPr>
        <p:spPr>
          <a:xfrm>
            <a:off x="8391525" y="6180721"/>
            <a:ext cx="1476000" cy="338554"/>
          </a:xfrm>
        </p:spPr>
        <p:txBody>
          <a:bodyPr wrap="square">
            <a:spAutoFit/>
          </a:bodyPr>
          <a:lstStyle>
            <a:lvl1pPr algn="r">
              <a:lnSpc>
                <a:spcPct val="100000"/>
              </a:lnSpc>
              <a:spcAft>
                <a:spcPts val="0"/>
              </a:spcAft>
              <a:defRPr sz="1200"/>
            </a:lvl1pPr>
            <a:lvl2pPr algn="r">
              <a:lnSpc>
                <a:spcPct val="100000"/>
              </a:lnSpc>
              <a:spcBef>
                <a:spcPts val="0"/>
              </a:spcBef>
              <a:spcAft>
                <a:spcPts val="0"/>
              </a:spcAft>
              <a:defRPr sz="1000">
                <a:latin typeface="+mj-lt"/>
              </a:defRPr>
            </a:lvl2pPr>
            <a:lvl3pPr algn="r">
              <a:defRPr/>
            </a:lvl3pPr>
            <a:lvl4pPr algn="r">
              <a:defRPr/>
            </a:lvl4pPr>
            <a:lvl5pPr algn="r">
              <a:defRPr/>
            </a:lvl5pPr>
          </a:lstStyle>
          <a:p>
            <a:pPr lvl="0"/>
            <a:r>
              <a:rPr lang="en-US"/>
              <a:t>Presenter’s name 2</a:t>
            </a:r>
          </a:p>
          <a:p>
            <a:pPr lvl="1"/>
            <a:r>
              <a:rPr lang="en-US"/>
              <a:t>Presenter’s title</a:t>
            </a:r>
          </a:p>
        </p:txBody>
      </p:sp>
    </p:spTree>
    <p:extLst>
      <p:ext uri="{BB962C8B-B14F-4D97-AF65-F5344CB8AC3E}">
        <p14:creationId xmlns:p14="http://schemas.microsoft.com/office/powerpoint/2010/main" val="27326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b)">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29" name="Text Placeholder 28">
            <a:extLst>
              <a:ext uri="{FF2B5EF4-FFF2-40B4-BE49-F238E27FC236}">
                <a16:creationId xmlns:a16="http://schemas.microsoft.com/office/drawing/2014/main" id="{5CCA84FD-FD48-4DED-B8A0-3BCE4680C7DB}"/>
              </a:ext>
            </a:extLst>
          </p:cNvPr>
          <p:cNvSpPr>
            <a:spLocks noGrp="1"/>
          </p:cNvSpPr>
          <p:nvPr>
            <p:ph type="body" sz="quarter" idx="15"/>
          </p:nvPr>
        </p:nvSpPr>
        <p:spPr>
          <a:xfrm>
            <a:off x="0" y="5720128"/>
            <a:ext cx="12192000" cy="1137872"/>
          </a:xfrm>
          <a:custGeom>
            <a:avLst/>
            <a:gdLst>
              <a:gd name="connsiteX0" fmla="*/ 12192000 w 12192000"/>
              <a:gd name="connsiteY0" fmla="*/ 0 h 1137872"/>
              <a:gd name="connsiteX1" fmla="*/ 12192000 w 12192000"/>
              <a:gd name="connsiteY1" fmla="*/ 629869 h 1137872"/>
              <a:gd name="connsiteX2" fmla="*/ 12192000 w 12192000"/>
              <a:gd name="connsiteY2" fmla="*/ 639207 h 1137872"/>
              <a:gd name="connsiteX3" fmla="*/ 12192000 w 12192000"/>
              <a:gd name="connsiteY3" fmla="*/ 1137872 h 1137872"/>
              <a:gd name="connsiteX4" fmla="*/ 0 w 12192000"/>
              <a:gd name="connsiteY4" fmla="*/ 1137872 h 1137872"/>
              <a:gd name="connsiteX5" fmla="*/ 0 w 12192000"/>
              <a:gd name="connsiteY5" fmla="*/ 639207 h 1137872"/>
              <a:gd name="connsiteX6" fmla="*/ 0 w 12192000"/>
              <a:gd name="connsiteY6" fmla="*/ 629869 h 1137872"/>
              <a:gd name="connsiteX7" fmla="*/ 178110 w 12192000"/>
              <a:gd name="connsiteY7" fmla="*/ 629869 h 113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37872">
                <a:moveTo>
                  <a:pt x="12192000" y="0"/>
                </a:moveTo>
                <a:lnTo>
                  <a:pt x="12192000" y="629869"/>
                </a:lnTo>
                <a:lnTo>
                  <a:pt x="12192000" y="639207"/>
                </a:lnTo>
                <a:lnTo>
                  <a:pt x="12192000" y="1137872"/>
                </a:lnTo>
                <a:lnTo>
                  <a:pt x="0" y="1137872"/>
                </a:lnTo>
                <a:lnTo>
                  <a:pt x="0" y="639207"/>
                </a:lnTo>
                <a:lnTo>
                  <a:pt x="0" y="629869"/>
                </a:lnTo>
                <a:lnTo>
                  <a:pt x="178110" y="629869"/>
                </a:lnTo>
                <a:close/>
              </a:path>
            </a:pathLst>
          </a:custGeom>
          <a:solidFill>
            <a:schemeClr val="bg1"/>
          </a:solidFill>
        </p:spPr>
        <p:txBody>
          <a:bodyPr wrap="square">
            <a:noAutofit/>
          </a:bodyPr>
          <a:lstStyle>
            <a:lvl1pPr>
              <a:defRPr>
                <a:no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1920240"/>
            <a:ext cx="4823142" cy="3794760"/>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tx1">
              <a:alpha val="80000"/>
            </a:schemeClr>
          </a:solidFill>
        </p:spPr>
        <p:txBody>
          <a:bodyPr lIns="360000" tIns="0" rIns="360000" anchor="ctr" anchorCtr="0"/>
          <a:lstStyle>
            <a:lvl1pPr>
              <a:lnSpc>
                <a:spcPct val="90000"/>
              </a:lnSpc>
              <a:spcAft>
                <a:spcPts val="0"/>
              </a:spcAft>
              <a:defRPr sz="2800">
                <a:solidFill>
                  <a:schemeClr val="bg1"/>
                </a:solidFill>
                <a:latin typeface="+mj-lt"/>
              </a:defRPr>
            </a:lvl1pPr>
            <a:lvl2pPr>
              <a:lnSpc>
                <a:spcPct val="90000"/>
              </a:lnSpc>
              <a:spcBef>
                <a:spcPts val="600"/>
              </a:spcBef>
              <a:spcAft>
                <a:spcPts val="0"/>
              </a:spcAft>
              <a:defRPr sz="2000">
                <a:solidFill>
                  <a:schemeClr val="bg1"/>
                </a:solidFill>
              </a:defRPr>
            </a:lvl2pPr>
            <a:lvl3pPr>
              <a:spcBef>
                <a:spcPts val="1800"/>
              </a:spcBef>
              <a:defRPr sz="900">
                <a:solidFill>
                  <a:schemeClr val="accent1"/>
                </a:solidFill>
                <a:latin typeface="+mj-lt"/>
              </a:defRPr>
            </a:lvl3pPr>
          </a:lstStyle>
          <a:p>
            <a:pPr lvl="0"/>
            <a:r>
              <a:rPr lang="en-US"/>
              <a:t>Presentation title goes here</a:t>
            </a:r>
          </a:p>
          <a:p>
            <a:pPr lvl="1"/>
            <a:r>
              <a:rPr lang="en-US"/>
              <a:t>Presentation subtitle</a:t>
            </a:r>
          </a:p>
          <a:p>
            <a:pPr lvl="2"/>
            <a:r>
              <a:rPr lang="en-US"/>
              <a:t>Date goes here</a:t>
            </a:r>
          </a:p>
        </p:txBody>
      </p:sp>
      <p:sp>
        <p:nvSpPr>
          <p:cNvPr id="18" name="Text Placeholder 17">
            <a:extLst>
              <a:ext uri="{FF2B5EF4-FFF2-40B4-BE49-F238E27FC236}">
                <a16:creationId xmlns:a16="http://schemas.microsoft.com/office/drawing/2014/main" id="{E63B33C7-C4D0-4708-A77F-E533AC2321F9}"/>
              </a:ext>
            </a:extLst>
          </p:cNvPr>
          <p:cNvSpPr>
            <a:spLocks noGrp="1"/>
          </p:cNvSpPr>
          <p:nvPr>
            <p:ph type="body" sz="quarter" idx="13" hasCustomPrompt="1"/>
          </p:nvPr>
        </p:nvSpPr>
        <p:spPr>
          <a:xfrm>
            <a:off x="9984571" y="6180721"/>
            <a:ext cx="1476000" cy="338554"/>
          </a:xfrm>
        </p:spPr>
        <p:txBody>
          <a:bodyPr wrap="square">
            <a:spAutoFit/>
          </a:bodyPr>
          <a:lstStyle>
            <a:lvl1pPr algn="r">
              <a:lnSpc>
                <a:spcPct val="100000"/>
              </a:lnSpc>
              <a:spcAft>
                <a:spcPts val="0"/>
              </a:spcAft>
              <a:defRPr sz="1200"/>
            </a:lvl1pPr>
            <a:lvl2pPr algn="r">
              <a:lnSpc>
                <a:spcPct val="100000"/>
              </a:lnSpc>
              <a:spcBef>
                <a:spcPts val="0"/>
              </a:spcBef>
              <a:spcAft>
                <a:spcPts val="0"/>
              </a:spcAft>
              <a:defRPr sz="1000">
                <a:latin typeface="+mj-lt"/>
              </a:defRPr>
            </a:lvl2pPr>
            <a:lvl3pPr algn="r">
              <a:defRPr/>
            </a:lvl3pPr>
            <a:lvl4pPr algn="r">
              <a:defRPr/>
            </a:lvl4pPr>
            <a:lvl5pPr algn="r">
              <a:defRPr/>
            </a:lvl5pPr>
          </a:lstStyle>
          <a:p>
            <a:pPr lvl="0"/>
            <a:r>
              <a:rPr lang="en-US"/>
              <a:t>Presenter’s name 1</a:t>
            </a:r>
          </a:p>
          <a:p>
            <a:pPr lvl="1"/>
            <a:r>
              <a:rPr lang="en-US"/>
              <a:t>Presenter’s title</a:t>
            </a:r>
          </a:p>
        </p:txBody>
      </p:sp>
      <p:sp>
        <p:nvSpPr>
          <p:cNvPr id="19" name="Text Placeholder 17">
            <a:extLst>
              <a:ext uri="{FF2B5EF4-FFF2-40B4-BE49-F238E27FC236}">
                <a16:creationId xmlns:a16="http://schemas.microsoft.com/office/drawing/2014/main" id="{9326115F-6B46-4098-AF7F-2773B2D6B5C3}"/>
              </a:ext>
            </a:extLst>
          </p:cNvPr>
          <p:cNvSpPr>
            <a:spLocks noGrp="1"/>
          </p:cNvSpPr>
          <p:nvPr>
            <p:ph type="body" sz="quarter" idx="14" hasCustomPrompt="1"/>
          </p:nvPr>
        </p:nvSpPr>
        <p:spPr>
          <a:xfrm>
            <a:off x="8391525" y="6180721"/>
            <a:ext cx="1476000" cy="338554"/>
          </a:xfrm>
        </p:spPr>
        <p:txBody>
          <a:bodyPr wrap="square">
            <a:spAutoFit/>
          </a:bodyPr>
          <a:lstStyle>
            <a:lvl1pPr algn="r">
              <a:lnSpc>
                <a:spcPct val="100000"/>
              </a:lnSpc>
              <a:spcAft>
                <a:spcPts val="0"/>
              </a:spcAft>
              <a:defRPr sz="1200"/>
            </a:lvl1pPr>
            <a:lvl2pPr algn="r">
              <a:lnSpc>
                <a:spcPct val="100000"/>
              </a:lnSpc>
              <a:spcBef>
                <a:spcPts val="0"/>
              </a:spcBef>
              <a:spcAft>
                <a:spcPts val="0"/>
              </a:spcAft>
              <a:defRPr sz="1000">
                <a:latin typeface="+mj-lt"/>
              </a:defRPr>
            </a:lvl2pPr>
            <a:lvl3pPr algn="r">
              <a:defRPr/>
            </a:lvl3pPr>
            <a:lvl4pPr algn="r">
              <a:defRPr/>
            </a:lvl4pPr>
            <a:lvl5pPr algn="r">
              <a:defRPr/>
            </a:lvl5pPr>
          </a:lstStyle>
          <a:p>
            <a:pPr lvl="0"/>
            <a:r>
              <a:rPr lang="en-US"/>
              <a:t>Presenter’s name 2</a:t>
            </a:r>
          </a:p>
          <a:p>
            <a:pPr lvl="1"/>
            <a:r>
              <a:rPr lang="en-US"/>
              <a:t>Presenter’s title</a:t>
            </a:r>
          </a:p>
        </p:txBody>
      </p:sp>
      <p:sp>
        <p:nvSpPr>
          <p:cNvPr id="8" name="csl-logo">
            <a:extLst>
              <a:ext uri="{FF2B5EF4-FFF2-40B4-BE49-F238E27FC236}">
                <a16:creationId xmlns:a16="http://schemas.microsoft.com/office/drawing/2014/main" id="{576E99FE-6570-4925-A000-142CCD5B9F70}"/>
              </a:ext>
            </a:extLst>
          </p:cNvPr>
          <p:cNvSpPr>
            <a:spLocks noGrp="1"/>
          </p:cNvSpPr>
          <p:nvPr>
            <p:ph type="body" sz="quarter" idx="11"/>
          </p:nvPr>
        </p:nvSpPr>
        <p:spPr>
          <a:xfrm>
            <a:off x="728663" y="1"/>
            <a:ext cx="1271587" cy="1130300"/>
          </a:xfrm>
          <a:blipFill>
            <a:blip r:embed="rId2"/>
            <a:srcRect/>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385977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over (c)">
    <p:bg>
      <p:bgPr>
        <a:solidFill>
          <a:schemeClr val="tx2"/>
        </a:solidFill>
        <a:effectLst/>
      </p:bgPr>
    </p:bg>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 or delete if not in use</a:t>
            </a:r>
            <a:endParaRPr lang="en-AU"/>
          </a:p>
        </p:txBody>
      </p:sp>
      <p:sp>
        <p:nvSpPr>
          <p:cNvPr id="28" name="Text Placeholder 27">
            <a:extLst>
              <a:ext uri="{FF2B5EF4-FFF2-40B4-BE49-F238E27FC236}">
                <a16:creationId xmlns:a16="http://schemas.microsoft.com/office/drawing/2014/main" id="{FC99DC3E-8212-4548-BBC0-5AFBCF092DA4}"/>
              </a:ext>
            </a:extLst>
          </p:cNvPr>
          <p:cNvSpPr>
            <a:spLocks noGrp="1"/>
          </p:cNvSpPr>
          <p:nvPr>
            <p:ph type="body" sz="quarter" idx="17"/>
          </p:nvPr>
        </p:nvSpPr>
        <p:spPr>
          <a:xfrm>
            <a:off x="1" y="4213533"/>
            <a:ext cx="12192000" cy="2644465"/>
          </a:xfrm>
          <a:custGeom>
            <a:avLst/>
            <a:gdLst>
              <a:gd name="connsiteX0" fmla="*/ 0 w 12212097"/>
              <a:gd name="connsiteY0" fmla="*/ 639208 h 2648824"/>
              <a:gd name="connsiteX1" fmla="*/ 12212097 w 12212097"/>
              <a:gd name="connsiteY1" fmla="*/ 639208 h 2648824"/>
              <a:gd name="connsiteX2" fmla="*/ 12212097 w 12212097"/>
              <a:gd name="connsiteY2" fmla="*/ 2648824 h 2648824"/>
              <a:gd name="connsiteX3" fmla="*/ 0 w 12212097"/>
              <a:gd name="connsiteY3" fmla="*/ 2648824 h 2648824"/>
              <a:gd name="connsiteX4" fmla="*/ 12212097 w 12212097"/>
              <a:gd name="connsiteY4" fmla="*/ 0 h 2648824"/>
              <a:gd name="connsiteX5" fmla="*/ 12212097 w 12212097"/>
              <a:gd name="connsiteY5" fmla="*/ 639207 h 2648824"/>
              <a:gd name="connsiteX6" fmla="*/ 0 w 12212097"/>
              <a:gd name="connsiteY6" fmla="*/ 639207 h 264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2648824">
                <a:moveTo>
                  <a:pt x="0" y="639208"/>
                </a:moveTo>
                <a:lnTo>
                  <a:pt x="12212097" y="639208"/>
                </a:lnTo>
                <a:lnTo>
                  <a:pt x="12212097" y="2648824"/>
                </a:lnTo>
                <a:lnTo>
                  <a:pt x="0" y="2648824"/>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sz="600">
                <a:noFill/>
              </a:defRPr>
            </a:lvl1pPr>
          </a:lstStyle>
          <a:p>
            <a:pPr lvl="0"/>
            <a:r>
              <a:rPr lang="en-US"/>
              <a:t>Click to edit Master text styles</a:t>
            </a:r>
          </a:p>
        </p:txBody>
      </p:sp>
      <p:sp>
        <p:nvSpPr>
          <p:cNvPr id="18" name="Text Placeholder 17">
            <a:extLst>
              <a:ext uri="{FF2B5EF4-FFF2-40B4-BE49-F238E27FC236}">
                <a16:creationId xmlns:a16="http://schemas.microsoft.com/office/drawing/2014/main" id="{E63B33C7-C4D0-4708-A77F-E533AC2321F9}"/>
              </a:ext>
            </a:extLst>
          </p:cNvPr>
          <p:cNvSpPr>
            <a:spLocks noGrp="1"/>
          </p:cNvSpPr>
          <p:nvPr>
            <p:ph type="body" sz="quarter" idx="13" hasCustomPrompt="1"/>
          </p:nvPr>
        </p:nvSpPr>
        <p:spPr>
          <a:xfrm>
            <a:off x="9918700" y="5765222"/>
            <a:ext cx="1541871" cy="754053"/>
          </a:xfrm>
        </p:spPr>
        <p:txBody>
          <a:bodyPr wrap="square" anchor="b" anchorCtr="0">
            <a:spAutoFit/>
          </a:bodyPr>
          <a:lstStyle>
            <a:lvl1pPr algn="r">
              <a:lnSpc>
                <a:spcPct val="100000"/>
              </a:lnSpc>
              <a:spcBef>
                <a:spcPts val="600"/>
              </a:spcBef>
              <a:spcAft>
                <a:spcPts val="0"/>
              </a:spcAft>
              <a:defRPr sz="1200"/>
            </a:lvl1pPr>
            <a:lvl2pPr algn="r">
              <a:lnSpc>
                <a:spcPct val="100000"/>
              </a:lnSpc>
              <a:spcBef>
                <a:spcPts val="0"/>
              </a:spcBef>
              <a:spcAft>
                <a:spcPts val="0"/>
              </a:spcAft>
              <a:defRPr sz="1000">
                <a:latin typeface="+mj-lt"/>
              </a:defRPr>
            </a:lvl2pPr>
            <a:lvl3pPr algn="r">
              <a:defRPr/>
            </a:lvl3pPr>
            <a:lvl4pPr algn="r">
              <a:defRPr/>
            </a:lvl4pPr>
            <a:lvl5pPr algn="r">
              <a:defRPr/>
            </a:lvl5pPr>
          </a:lstStyle>
          <a:p>
            <a:pPr lvl="0"/>
            <a:r>
              <a:rPr lang="en-US"/>
              <a:t>Presenter’s name 1</a:t>
            </a:r>
          </a:p>
          <a:p>
            <a:pPr lvl="1"/>
            <a:r>
              <a:rPr lang="en-US"/>
              <a:t>Presenter’s title</a:t>
            </a:r>
          </a:p>
          <a:p>
            <a:pPr lvl="0"/>
            <a:r>
              <a:rPr lang="en-US"/>
              <a:t>Presenter’s name 2</a:t>
            </a:r>
          </a:p>
          <a:p>
            <a:pPr lvl="1"/>
            <a:r>
              <a:rPr lang="en-US"/>
              <a:t>Presenter’s title</a:t>
            </a:r>
          </a:p>
        </p:txBody>
      </p:sp>
      <p:sp>
        <p:nvSpPr>
          <p:cNvPr id="6" name="Text Placeholder 5">
            <a:extLst>
              <a:ext uri="{FF2B5EF4-FFF2-40B4-BE49-F238E27FC236}">
                <a16:creationId xmlns:a16="http://schemas.microsoft.com/office/drawing/2014/main" id="{F3B1FDE0-0DC2-4657-9237-6B9C47EA8CAF}"/>
              </a:ext>
            </a:extLst>
          </p:cNvPr>
          <p:cNvSpPr>
            <a:spLocks noGrp="1"/>
          </p:cNvSpPr>
          <p:nvPr>
            <p:ph type="body" sz="quarter" idx="18" hasCustomPrompt="1"/>
          </p:nvPr>
        </p:nvSpPr>
        <p:spPr>
          <a:xfrm>
            <a:off x="731838" y="5180962"/>
            <a:ext cx="8755062" cy="1295400"/>
          </a:xfrm>
        </p:spPr>
        <p:txBody>
          <a:bodyPr anchor="b"/>
          <a:lstStyle>
            <a:lvl1pPr>
              <a:lnSpc>
                <a:spcPct val="90000"/>
              </a:lnSpc>
              <a:spcAft>
                <a:spcPts val="0"/>
              </a:spcAft>
              <a:defRPr sz="2400">
                <a:solidFill>
                  <a:schemeClr val="tx1"/>
                </a:solidFill>
                <a:latin typeface="+mj-lt"/>
              </a:defRPr>
            </a:lvl1pPr>
            <a:lvl2pPr>
              <a:lnSpc>
                <a:spcPct val="90000"/>
              </a:lnSpc>
              <a:spcBef>
                <a:spcPts val="600"/>
              </a:spcBef>
              <a:spcAft>
                <a:spcPts val="0"/>
              </a:spcAft>
              <a:defRPr/>
            </a:lvl2pPr>
            <a:lvl3pPr>
              <a:spcBef>
                <a:spcPts val="1800"/>
              </a:spcBef>
              <a:defRPr sz="1000">
                <a:solidFill>
                  <a:schemeClr val="accent1"/>
                </a:solidFill>
                <a:latin typeface="+mj-lt"/>
              </a:defRPr>
            </a:lvl3pPr>
          </a:lstStyle>
          <a:p>
            <a:pPr lvl="0"/>
            <a:r>
              <a:rPr lang="en-US"/>
              <a:t>Presentation title</a:t>
            </a:r>
          </a:p>
          <a:p>
            <a:pPr lvl="1"/>
            <a:r>
              <a:rPr lang="en-US"/>
              <a:t>Second level</a:t>
            </a:r>
          </a:p>
          <a:p>
            <a:pPr lvl="2"/>
            <a:r>
              <a:rPr lang="en-US"/>
              <a:t>Third level</a:t>
            </a:r>
          </a:p>
        </p:txBody>
      </p:sp>
      <p:sp>
        <p:nvSpPr>
          <p:cNvPr id="7" name="csl-logo">
            <a:extLst>
              <a:ext uri="{FF2B5EF4-FFF2-40B4-BE49-F238E27FC236}">
                <a16:creationId xmlns:a16="http://schemas.microsoft.com/office/drawing/2014/main" id="{8AABA1C8-2C04-4C58-AB57-6A630D1A4F5B}"/>
              </a:ext>
            </a:extLst>
          </p:cNvPr>
          <p:cNvSpPr>
            <a:spLocks noGrp="1"/>
          </p:cNvSpPr>
          <p:nvPr>
            <p:ph type="body" sz="quarter" idx="11"/>
          </p:nvPr>
        </p:nvSpPr>
        <p:spPr>
          <a:xfrm>
            <a:off x="728663" y="1"/>
            <a:ext cx="1271587" cy="1130300"/>
          </a:xfrm>
          <a:blipFill>
            <a:blip r:embed="rId2"/>
            <a:srcRect/>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353919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a)">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3A4AA70-2B43-4732-B7CB-DFA2B398A031}"/>
              </a:ext>
            </a:extLst>
          </p:cNvPr>
          <p:cNvGrpSpPr/>
          <p:nvPr/>
        </p:nvGrpSpPr>
        <p:grpSpPr>
          <a:xfrm>
            <a:off x="-13401" y="0"/>
            <a:ext cx="12212099" cy="4474189"/>
            <a:chOff x="-13401" y="0"/>
            <a:chExt cx="12212099" cy="4474189"/>
          </a:xfrm>
        </p:grpSpPr>
        <p:sp>
          <p:nvSpPr>
            <p:cNvPr id="6" name="Rectangle 5">
              <a:extLst>
                <a:ext uri="{FF2B5EF4-FFF2-40B4-BE49-F238E27FC236}">
                  <a16:creationId xmlns:a16="http://schemas.microsoft.com/office/drawing/2014/main" id="{9B4AAA1D-9BE2-4E8A-AF44-3F6F35B1C015}"/>
                </a:ext>
              </a:extLst>
            </p:cNvPr>
            <p:cNvSpPr/>
            <p:nvPr/>
          </p:nvSpPr>
          <p:spPr>
            <a:xfrm>
              <a:off x="-13400" y="0"/>
              <a:ext cx="12212098" cy="2441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46EEB65-2090-40C9-8035-A8B6FFCC7F3E}"/>
                </a:ext>
              </a:extLst>
            </p:cNvPr>
            <p:cNvGrpSpPr/>
            <p:nvPr/>
          </p:nvGrpSpPr>
          <p:grpSpPr>
            <a:xfrm>
              <a:off x="-13401" y="1599513"/>
              <a:ext cx="12212097" cy="2874676"/>
              <a:chOff x="0" y="5887669"/>
              <a:chExt cx="12192000" cy="2874676"/>
            </a:xfrm>
          </p:grpSpPr>
          <p:sp>
            <p:nvSpPr>
              <p:cNvPr id="8" name="Isosceles Triangle 7">
                <a:extLst>
                  <a:ext uri="{FF2B5EF4-FFF2-40B4-BE49-F238E27FC236}">
                    <a16:creationId xmlns:a16="http://schemas.microsoft.com/office/drawing/2014/main" id="{9E131740-1B0D-47EF-B1D4-0C6F8911C841}"/>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2AC5FA4E-7B9F-4FE4-BA69-7DCBD7571CF4}"/>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3" name="Slide Number Placeholder 2">
            <a:extLst>
              <a:ext uri="{FF2B5EF4-FFF2-40B4-BE49-F238E27FC236}">
                <a16:creationId xmlns:a16="http://schemas.microsoft.com/office/drawing/2014/main" id="{26D79A97-0F87-43DD-A556-7F3394926E33}"/>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0" name="Text Placeholder 5">
            <a:extLst>
              <a:ext uri="{FF2B5EF4-FFF2-40B4-BE49-F238E27FC236}">
                <a16:creationId xmlns:a16="http://schemas.microsoft.com/office/drawing/2014/main" id="{E028AF60-E0B0-460B-A224-736334AD2927}"/>
              </a:ext>
            </a:extLst>
          </p:cNvPr>
          <p:cNvSpPr>
            <a:spLocks noGrp="1"/>
          </p:cNvSpPr>
          <p:nvPr>
            <p:ph type="body" sz="quarter" idx="18" hasCustomPrompt="1"/>
          </p:nvPr>
        </p:nvSpPr>
        <p:spPr>
          <a:xfrm>
            <a:off x="731838" y="748662"/>
            <a:ext cx="8755062" cy="703269"/>
          </a:xfrm>
        </p:spPr>
        <p:txBody>
          <a:bodyPr>
            <a:spAutoFit/>
          </a:bodyPr>
          <a:lstStyle>
            <a:lvl1pPr>
              <a:lnSpc>
                <a:spcPct val="90000"/>
              </a:lnSpc>
              <a:spcAft>
                <a:spcPts val="0"/>
              </a:spcAft>
              <a:defRPr sz="2800">
                <a:solidFill>
                  <a:schemeClr val="bg1"/>
                </a:solidFill>
                <a:latin typeface="+mj-lt"/>
              </a:defRPr>
            </a:lvl1pPr>
            <a:lvl2pPr>
              <a:lnSpc>
                <a:spcPct val="90000"/>
              </a:lnSpc>
              <a:spcBef>
                <a:spcPts val="300"/>
              </a:spcBef>
              <a:spcAft>
                <a:spcPts val="300"/>
              </a:spcAft>
              <a:defRPr sz="2000">
                <a:solidFill>
                  <a:schemeClr val="bg1"/>
                </a:solidFill>
              </a:defRPr>
            </a:lvl2pPr>
            <a:lvl3pPr>
              <a:spcBef>
                <a:spcPts val="1800"/>
              </a:spcBef>
              <a:defRPr sz="1000">
                <a:solidFill>
                  <a:schemeClr val="accent1"/>
                </a:solidFill>
                <a:latin typeface="+mj-lt"/>
              </a:defRPr>
            </a:lvl3pPr>
          </a:lstStyle>
          <a:p>
            <a:pPr lvl="0"/>
            <a:r>
              <a:rPr lang="en-US"/>
              <a:t>Agenda title</a:t>
            </a:r>
          </a:p>
          <a:p>
            <a:pPr lvl="1"/>
            <a:r>
              <a:rPr lang="en-US"/>
              <a:t>Agenda subtitle</a:t>
            </a:r>
          </a:p>
        </p:txBody>
      </p:sp>
      <p:sp>
        <p:nvSpPr>
          <p:cNvPr id="14" name="Text Placeholder 13">
            <a:extLst>
              <a:ext uri="{FF2B5EF4-FFF2-40B4-BE49-F238E27FC236}">
                <a16:creationId xmlns:a16="http://schemas.microsoft.com/office/drawing/2014/main" id="{A880250B-3E4D-4A51-ABDE-05AB95A0C310}"/>
              </a:ext>
            </a:extLst>
          </p:cNvPr>
          <p:cNvSpPr>
            <a:spLocks noGrp="1"/>
          </p:cNvSpPr>
          <p:nvPr>
            <p:ph type="body" sz="quarter" idx="19" hasCustomPrompt="1"/>
          </p:nvPr>
        </p:nvSpPr>
        <p:spPr>
          <a:xfrm>
            <a:off x="731838"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16" name="Text Placeholder 15">
            <a:extLst>
              <a:ext uri="{FF2B5EF4-FFF2-40B4-BE49-F238E27FC236}">
                <a16:creationId xmlns:a16="http://schemas.microsoft.com/office/drawing/2014/main" id="{8D538190-E627-44F6-9AF5-2A88B722C700}"/>
              </a:ext>
            </a:extLst>
          </p:cNvPr>
          <p:cNvSpPr>
            <a:spLocks noGrp="1"/>
          </p:cNvSpPr>
          <p:nvPr>
            <p:ph type="body" sz="quarter" idx="20" hasCustomPrompt="1"/>
          </p:nvPr>
        </p:nvSpPr>
        <p:spPr>
          <a:xfrm>
            <a:off x="731838"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19" name="Text Placeholder 13">
            <a:extLst>
              <a:ext uri="{FF2B5EF4-FFF2-40B4-BE49-F238E27FC236}">
                <a16:creationId xmlns:a16="http://schemas.microsoft.com/office/drawing/2014/main" id="{2F445BAC-FB71-4383-A91E-28AFF7C10F5B}"/>
              </a:ext>
            </a:extLst>
          </p:cNvPr>
          <p:cNvSpPr>
            <a:spLocks noGrp="1"/>
          </p:cNvSpPr>
          <p:nvPr>
            <p:ph type="body" sz="quarter" idx="21" hasCustomPrompt="1"/>
          </p:nvPr>
        </p:nvSpPr>
        <p:spPr>
          <a:xfrm>
            <a:off x="3500438"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20" name="Text Placeholder 15">
            <a:extLst>
              <a:ext uri="{FF2B5EF4-FFF2-40B4-BE49-F238E27FC236}">
                <a16:creationId xmlns:a16="http://schemas.microsoft.com/office/drawing/2014/main" id="{707632D9-BB2B-4217-9168-121C0D26570D}"/>
              </a:ext>
            </a:extLst>
          </p:cNvPr>
          <p:cNvSpPr>
            <a:spLocks noGrp="1"/>
          </p:cNvSpPr>
          <p:nvPr>
            <p:ph type="body" sz="quarter" idx="22" hasCustomPrompt="1"/>
          </p:nvPr>
        </p:nvSpPr>
        <p:spPr>
          <a:xfrm>
            <a:off x="3500438"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21" name="Text Placeholder 13">
            <a:extLst>
              <a:ext uri="{FF2B5EF4-FFF2-40B4-BE49-F238E27FC236}">
                <a16:creationId xmlns:a16="http://schemas.microsoft.com/office/drawing/2014/main" id="{A18BEE1D-7220-4535-83DF-EDB7A78D202F}"/>
              </a:ext>
            </a:extLst>
          </p:cNvPr>
          <p:cNvSpPr>
            <a:spLocks noGrp="1"/>
          </p:cNvSpPr>
          <p:nvPr>
            <p:ph type="body" sz="quarter" idx="23" hasCustomPrompt="1"/>
          </p:nvPr>
        </p:nvSpPr>
        <p:spPr>
          <a:xfrm>
            <a:off x="6276024"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22" name="Text Placeholder 15">
            <a:extLst>
              <a:ext uri="{FF2B5EF4-FFF2-40B4-BE49-F238E27FC236}">
                <a16:creationId xmlns:a16="http://schemas.microsoft.com/office/drawing/2014/main" id="{EA4BBCE0-DA9F-4F2A-9E3E-E0735C7E10A9}"/>
              </a:ext>
            </a:extLst>
          </p:cNvPr>
          <p:cNvSpPr>
            <a:spLocks noGrp="1"/>
          </p:cNvSpPr>
          <p:nvPr>
            <p:ph type="body" sz="quarter" idx="24" hasCustomPrompt="1"/>
          </p:nvPr>
        </p:nvSpPr>
        <p:spPr>
          <a:xfrm>
            <a:off x="6276024"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23" name="Text Placeholder 13">
            <a:extLst>
              <a:ext uri="{FF2B5EF4-FFF2-40B4-BE49-F238E27FC236}">
                <a16:creationId xmlns:a16="http://schemas.microsoft.com/office/drawing/2014/main" id="{B2606206-C902-48B6-921F-EB6AC879BC0E}"/>
              </a:ext>
            </a:extLst>
          </p:cNvPr>
          <p:cNvSpPr>
            <a:spLocks noGrp="1"/>
          </p:cNvSpPr>
          <p:nvPr>
            <p:ph type="body" sz="quarter" idx="25" hasCustomPrompt="1"/>
          </p:nvPr>
        </p:nvSpPr>
        <p:spPr>
          <a:xfrm>
            <a:off x="9051610"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24" name="Text Placeholder 15">
            <a:extLst>
              <a:ext uri="{FF2B5EF4-FFF2-40B4-BE49-F238E27FC236}">
                <a16:creationId xmlns:a16="http://schemas.microsoft.com/office/drawing/2014/main" id="{1EB0EC79-5B88-4920-8702-0B0082028776}"/>
              </a:ext>
            </a:extLst>
          </p:cNvPr>
          <p:cNvSpPr>
            <a:spLocks noGrp="1"/>
          </p:cNvSpPr>
          <p:nvPr>
            <p:ph type="body" sz="quarter" idx="26" hasCustomPrompt="1"/>
          </p:nvPr>
        </p:nvSpPr>
        <p:spPr>
          <a:xfrm>
            <a:off x="9051610"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2" name="Footer Placeholder 1">
            <a:extLst>
              <a:ext uri="{FF2B5EF4-FFF2-40B4-BE49-F238E27FC236}">
                <a16:creationId xmlns:a16="http://schemas.microsoft.com/office/drawing/2014/main" id="{041A3F19-4B56-4069-A8C6-FE553FAC949E}"/>
              </a:ext>
            </a:extLst>
          </p:cNvPr>
          <p:cNvSpPr>
            <a:spLocks noGrp="1"/>
          </p:cNvSpPr>
          <p:nvPr>
            <p:ph type="ftr" sz="quarter" idx="27"/>
          </p:nvPr>
        </p:nvSpPr>
        <p:spPr/>
        <p:txBody>
          <a:bodyPr/>
          <a:lstStyle/>
          <a:p>
            <a:r>
              <a:rPr lang="en-AU"/>
              <a:t>|  Confidential – Internal Use Only</a:t>
            </a:r>
          </a:p>
        </p:txBody>
      </p:sp>
      <p:grpSp>
        <p:nvGrpSpPr>
          <p:cNvPr id="18" name="Group 17">
            <a:extLst>
              <a:ext uri="{FF2B5EF4-FFF2-40B4-BE49-F238E27FC236}">
                <a16:creationId xmlns:a16="http://schemas.microsoft.com/office/drawing/2014/main" id="{D0C1C63E-D3E3-4EAC-AFE6-646A9C66C5BC}"/>
              </a:ext>
            </a:extLst>
          </p:cNvPr>
          <p:cNvGrpSpPr/>
          <p:nvPr userDrawn="1"/>
        </p:nvGrpSpPr>
        <p:grpSpPr>
          <a:xfrm>
            <a:off x="-13401" y="0"/>
            <a:ext cx="12212099" cy="4474189"/>
            <a:chOff x="-13401" y="0"/>
            <a:chExt cx="12212099" cy="4474189"/>
          </a:xfrm>
        </p:grpSpPr>
        <p:sp>
          <p:nvSpPr>
            <p:cNvPr id="25" name="Rectangle 24">
              <a:extLst>
                <a:ext uri="{FF2B5EF4-FFF2-40B4-BE49-F238E27FC236}">
                  <a16:creationId xmlns:a16="http://schemas.microsoft.com/office/drawing/2014/main" id="{7A9EAAF8-AD87-478A-98FA-AFD5A8A8DCDC}"/>
                </a:ext>
              </a:extLst>
            </p:cNvPr>
            <p:cNvSpPr/>
            <p:nvPr userDrawn="1"/>
          </p:nvSpPr>
          <p:spPr>
            <a:xfrm>
              <a:off x="-13400" y="0"/>
              <a:ext cx="12212098" cy="2441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6" name="Group 25">
              <a:extLst>
                <a:ext uri="{FF2B5EF4-FFF2-40B4-BE49-F238E27FC236}">
                  <a16:creationId xmlns:a16="http://schemas.microsoft.com/office/drawing/2014/main" id="{98D6DBA6-6BC6-419D-AC2F-3B18C35DFB9E}"/>
                </a:ext>
              </a:extLst>
            </p:cNvPr>
            <p:cNvGrpSpPr/>
            <p:nvPr userDrawn="1"/>
          </p:nvGrpSpPr>
          <p:grpSpPr>
            <a:xfrm>
              <a:off x="-13401" y="1599513"/>
              <a:ext cx="12212097" cy="2874676"/>
              <a:chOff x="0" y="5887669"/>
              <a:chExt cx="12192000" cy="2874676"/>
            </a:xfrm>
          </p:grpSpPr>
          <p:sp>
            <p:nvSpPr>
              <p:cNvPr id="27" name="Isosceles Triangle 26">
                <a:extLst>
                  <a:ext uri="{FF2B5EF4-FFF2-40B4-BE49-F238E27FC236}">
                    <a16:creationId xmlns:a16="http://schemas.microsoft.com/office/drawing/2014/main" id="{CDDDC6C6-FF27-48C2-B136-4F1379D337B6}"/>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Rectangle 27">
                <a:extLst>
                  <a:ext uri="{FF2B5EF4-FFF2-40B4-BE49-F238E27FC236}">
                    <a16:creationId xmlns:a16="http://schemas.microsoft.com/office/drawing/2014/main" id="{FE539386-9921-4BDB-B068-0D81AF161150}"/>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Tree>
    <p:extLst>
      <p:ext uri="{BB962C8B-B14F-4D97-AF65-F5344CB8AC3E}">
        <p14:creationId xmlns:p14="http://schemas.microsoft.com/office/powerpoint/2010/main" val="290411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b)">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55880030-0AF7-4B82-9C4B-9C47FA45A64C}"/>
              </a:ext>
            </a:extLst>
          </p:cNvPr>
          <p:cNvSpPr/>
          <p:nvPr/>
        </p:nvSpPr>
        <p:spPr>
          <a:xfrm>
            <a:off x="2673373" y="1128539"/>
            <a:ext cx="8522074" cy="4745912"/>
          </a:xfrm>
          <a:custGeom>
            <a:avLst/>
            <a:gdLst>
              <a:gd name="connsiteX0" fmla="*/ 0 w 8522074"/>
              <a:gd name="connsiteY0" fmla="*/ 0 h 4745912"/>
              <a:gd name="connsiteX1" fmla="*/ 8522074 w 8522074"/>
              <a:gd name="connsiteY1" fmla="*/ 0 h 4745912"/>
              <a:gd name="connsiteX2" fmla="*/ 8522074 w 8522074"/>
              <a:gd name="connsiteY2" fmla="*/ 4299848 h 4745912"/>
              <a:gd name="connsiteX3" fmla="*/ 0 w 8522074"/>
              <a:gd name="connsiteY3" fmla="*/ 4745912 h 4745912"/>
            </a:gdLst>
            <a:ahLst/>
            <a:cxnLst>
              <a:cxn ang="0">
                <a:pos x="connsiteX0" y="connsiteY0"/>
              </a:cxn>
              <a:cxn ang="0">
                <a:pos x="connsiteX1" y="connsiteY1"/>
              </a:cxn>
              <a:cxn ang="0">
                <a:pos x="connsiteX2" y="connsiteY2"/>
              </a:cxn>
              <a:cxn ang="0">
                <a:pos x="connsiteX3" y="connsiteY3"/>
              </a:cxn>
            </a:cxnLst>
            <a:rect l="l" t="t" r="r" b="b"/>
            <a:pathLst>
              <a:path w="8522074" h="4745912">
                <a:moveTo>
                  <a:pt x="0" y="0"/>
                </a:moveTo>
                <a:lnTo>
                  <a:pt x="8522074" y="0"/>
                </a:lnTo>
                <a:lnTo>
                  <a:pt x="8522074" y="4299848"/>
                </a:lnTo>
                <a:lnTo>
                  <a:pt x="0" y="474591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33" name="Freeform: Shape 32">
            <a:extLst>
              <a:ext uri="{FF2B5EF4-FFF2-40B4-BE49-F238E27FC236}">
                <a16:creationId xmlns:a16="http://schemas.microsoft.com/office/drawing/2014/main" id="{6B514CF0-FD71-440D-822D-FC1526F10F3E}"/>
              </a:ext>
            </a:extLst>
          </p:cNvPr>
          <p:cNvSpPr/>
          <p:nvPr/>
        </p:nvSpPr>
        <p:spPr>
          <a:xfrm>
            <a:off x="906850" y="0"/>
            <a:ext cx="2498399" cy="4533417"/>
          </a:xfrm>
          <a:custGeom>
            <a:avLst/>
            <a:gdLst>
              <a:gd name="connsiteX0" fmla="*/ 0 w 2498399"/>
              <a:gd name="connsiteY0" fmla="*/ 0 h 4533417"/>
              <a:gd name="connsiteX1" fmla="*/ 2498399 w 2498399"/>
              <a:gd name="connsiteY1" fmla="*/ 0 h 4533417"/>
              <a:gd name="connsiteX2" fmla="*/ 2498399 w 2498399"/>
              <a:gd name="connsiteY2" fmla="*/ 4408051 h 4533417"/>
              <a:gd name="connsiteX3" fmla="*/ 103270 w 2498399"/>
              <a:gd name="connsiteY3" fmla="*/ 4533417 h 4533417"/>
              <a:gd name="connsiteX4" fmla="*/ 0 w 2498399"/>
              <a:gd name="connsiteY4" fmla="*/ 4533417 h 453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8399" h="4533417">
                <a:moveTo>
                  <a:pt x="0" y="0"/>
                </a:moveTo>
                <a:lnTo>
                  <a:pt x="2498399" y="0"/>
                </a:lnTo>
                <a:lnTo>
                  <a:pt x="2498399" y="4408051"/>
                </a:lnTo>
                <a:lnTo>
                  <a:pt x="103270" y="4533417"/>
                </a:lnTo>
                <a:lnTo>
                  <a:pt x="0" y="45334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26D79A97-0F87-43DD-A556-7F3394926E33}"/>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0" name="Text Placeholder 5">
            <a:extLst>
              <a:ext uri="{FF2B5EF4-FFF2-40B4-BE49-F238E27FC236}">
                <a16:creationId xmlns:a16="http://schemas.microsoft.com/office/drawing/2014/main" id="{E028AF60-E0B0-460B-A224-736334AD2927}"/>
              </a:ext>
            </a:extLst>
          </p:cNvPr>
          <p:cNvSpPr>
            <a:spLocks noGrp="1"/>
          </p:cNvSpPr>
          <p:nvPr>
            <p:ph type="body" sz="quarter" idx="18" hasCustomPrompt="1"/>
          </p:nvPr>
        </p:nvSpPr>
        <p:spPr>
          <a:xfrm>
            <a:off x="1314449" y="2142488"/>
            <a:ext cx="1728789" cy="715581"/>
          </a:xfrm>
        </p:spPr>
        <p:txBody>
          <a:bodyPr wrap="square">
            <a:spAutoFit/>
          </a:bodyPr>
          <a:lstStyle>
            <a:lvl1pPr>
              <a:lnSpc>
                <a:spcPct val="100000"/>
              </a:lnSpc>
              <a:spcAft>
                <a:spcPts val="0"/>
              </a:spcAft>
              <a:defRPr sz="2800">
                <a:solidFill>
                  <a:schemeClr val="bg1"/>
                </a:solidFill>
                <a:latin typeface="+mj-lt"/>
              </a:defRPr>
            </a:lvl1pPr>
            <a:lvl2pPr>
              <a:lnSpc>
                <a:spcPct val="100000"/>
              </a:lnSpc>
              <a:spcBef>
                <a:spcPts val="300"/>
              </a:spcBef>
              <a:spcAft>
                <a:spcPts val="300"/>
              </a:spcAft>
              <a:defRPr sz="1600">
                <a:solidFill>
                  <a:schemeClr val="bg1"/>
                </a:solidFill>
              </a:defRPr>
            </a:lvl2pPr>
            <a:lvl3pPr>
              <a:spcBef>
                <a:spcPts val="1800"/>
              </a:spcBef>
              <a:defRPr sz="1000">
                <a:solidFill>
                  <a:schemeClr val="accent1"/>
                </a:solidFill>
                <a:latin typeface="+mj-lt"/>
              </a:defRPr>
            </a:lvl3pPr>
          </a:lstStyle>
          <a:p>
            <a:pPr lvl="0"/>
            <a:r>
              <a:rPr lang="en-US"/>
              <a:t>Agenda</a:t>
            </a:r>
          </a:p>
          <a:p>
            <a:pPr lvl="1"/>
            <a:r>
              <a:rPr lang="en-US"/>
              <a:t>Agenda subtitle</a:t>
            </a:r>
          </a:p>
        </p:txBody>
      </p:sp>
      <p:sp>
        <p:nvSpPr>
          <p:cNvPr id="41" name="Text Placeholder 14">
            <a:extLst>
              <a:ext uri="{FF2B5EF4-FFF2-40B4-BE49-F238E27FC236}">
                <a16:creationId xmlns:a16="http://schemas.microsoft.com/office/drawing/2014/main" id="{D219D1C5-0623-45FA-B190-058CF2871E58}"/>
              </a:ext>
            </a:extLst>
          </p:cNvPr>
          <p:cNvSpPr>
            <a:spLocks noGrp="1"/>
          </p:cNvSpPr>
          <p:nvPr>
            <p:ph type="body" sz="quarter" idx="22" hasCustomPrompt="1"/>
          </p:nvPr>
        </p:nvSpPr>
        <p:spPr>
          <a:xfrm>
            <a:off x="7375197" y="16614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5" name="Text Placeholder 14">
            <a:extLst>
              <a:ext uri="{FF2B5EF4-FFF2-40B4-BE49-F238E27FC236}">
                <a16:creationId xmlns:a16="http://schemas.microsoft.com/office/drawing/2014/main" id="{F2423468-FC02-49B5-8025-6C6B47384475}"/>
              </a:ext>
            </a:extLst>
          </p:cNvPr>
          <p:cNvSpPr>
            <a:spLocks noGrp="1"/>
          </p:cNvSpPr>
          <p:nvPr>
            <p:ph type="body" sz="quarter" idx="26" hasCustomPrompt="1"/>
          </p:nvPr>
        </p:nvSpPr>
        <p:spPr>
          <a:xfrm>
            <a:off x="7375197" y="29187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7" name="Text Placeholder 14">
            <a:extLst>
              <a:ext uri="{FF2B5EF4-FFF2-40B4-BE49-F238E27FC236}">
                <a16:creationId xmlns:a16="http://schemas.microsoft.com/office/drawing/2014/main" id="{4B8F18FA-FCD3-478F-9EB7-831B94DB38BB}"/>
              </a:ext>
            </a:extLst>
          </p:cNvPr>
          <p:cNvSpPr>
            <a:spLocks noGrp="1"/>
          </p:cNvSpPr>
          <p:nvPr>
            <p:ph type="body" sz="quarter" idx="28" hasCustomPrompt="1"/>
          </p:nvPr>
        </p:nvSpPr>
        <p:spPr>
          <a:xfrm>
            <a:off x="3798559" y="41760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9" name="Text Placeholder 14">
            <a:extLst>
              <a:ext uri="{FF2B5EF4-FFF2-40B4-BE49-F238E27FC236}">
                <a16:creationId xmlns:a16="http://schemas.microsoft.com/office/drawing/2014/main" id="{E177A0C9-53D7-4733-B2D9-83A1DB9D6A98}"/>
              </a:ext>
            </a:extLst>
          </p:cNvPr>
          <p:cNvSpPr>
            <a:spLocks noGrp="1"/>
          </p:cNvSpPr>
          <p:nvPr>
            <p:ph type="body" sz="quarter" idx="30" hasCustomPrompt="1"/>
          </p:nvPr>
        </p:nvSpPr>
        <p:spPr>
          <a:xfrm>
            <a:off x="7375197" y="41760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15" name="Text Placeholder 14">
            <a:extLst>
              <a:ext uri="{FF2B5EF4-FFF2-40B4-BE49-F238E27FC236}">
                <a16:creationId xmlns:a16="http://schemas.microsoft.com/office/drawing/2014/main" id="{E4460E8C-BEB6-48B3-B86C-8416B9FDE09B}"/>
              </a:ext>
            </a:extLst>
          </p:cNvPr>
          <p:cNvSpPr>
            <a:spLocks noGrp="1"/>
          </p:cNvSpPr>
          <p:nvPr>
            <p:ph type="body" sz="quarter" idx="19" hasCustomPrompt="1"/>
          </p:nvPr>
        </p:nvSpPr>
        <p:spPr>
          <a:xfrm>
            <a:off x="3798559" y="16614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0" name="Content Placeholder 39">
            <a:extLst>
              <a:ext uri="{FF2B5EF4-FFF2-40B4-BE49-F238E27FC236}">
                <a16:creationId xmlns:a16="http://schemas.microsoft.com/office/drawing/2014/main" id="{E53002DE-2697-4EA5-A81B-DE9D210F4A5E}"/>
              </a:ext>
            </a:extLst>
          </p:cNvPr>
          <p:cNvSpPr>
            <a:spLocks noGrp="1"/>
          </p:cNvSpPr>
          <p:nvPr>
            <p:ph sz="quarter" idx="21" hasCustomPrompt="1"/>
          </p:nvPr>
        </p:nvSpPr>
        <p:spPr>
          <a:xfrm>
            <a:off x="3798888" y="18526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2" name="Content Placeholder 39">
            <a:extLst>
              <a:ext uri="{FF2B5EF4-FFF2-40B4-BE49-F238E27FC236}">
                <a16:creationId xmlns:a16="http://schemas.microsoft.com/office/drawing/2014/main" id="{8C0ACD5D-E369-46E4-9AA1-20B7B90242DB}"/>
              </a:ext>
            </a:extLst>
          </p:cNvPr>
          <p:cNvSpPr>
            <a:spLocks noGrp="1"/>
          </p:cNvSpPr>
          <p:nvPr>
            <p:ph sz="quarter" idx="23" hasCustomPrompt="1"/>
          </p:nvPr>
        </p:nvSpPr>
        <p:spPr>
          <a:xfrm>
            <a:off x="7375526" y="18526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3" name="Text Placeholder 14">
            <a:extLst>
              <a:ext uri="{FF2B5EF4-FFF2-40B4-BE49-F238E27FC236}">
                <a16:creationId xmlns:a16="http://schemas.microsoft.com/office/drawing/2014/main" id="{0ABA2F74-7400-406B-B396-6A0D5C2C1DE9}"/>
              </a:ext>
            </a:extLst>
          </p:cNvPr>
          <p:cNvSpPr>
            <a:spLocks noGrp="1"/>
          </p:cNvSpPr>
          <p:nvPr>
            <p:ph type="body" sz="quarter" idx="24" hasCustomPrompt="1"/>
          </p:nvPr>
        </p:nvSpPr>
        <p:spPr>
          <a:xfrm>
            <a:off x="3798559" y="29187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4" name="Content Placeholder 39">
            <a:extLst>
              <a:ext uri="{FF2B5EF4-FFF2-40B4-BE49-F238E27FC236}">
                <a16:creationId xmlns:a16="http://schemas.microsoft.com/office/drawing/2014/main" id="{DB51F0B6-0A9A-4B56-9CCB-85934A0E1902}"/>
              </a:ext>
            </a:extLst>
          </p:cNvPr>
          <p:cNvSpPr>
            <a:spLocks noGrp="1"/>
          </p:cNvSpPr>
          <p:nvPr>
            <p:ph sz="quarter" idx="25" hasCustomPrompt="1"/>
          </p:nvPr>
        </p:nvSpPr>
        <p:spPr>
          <a:xfrm>
            <a:off x="3798888" y="31099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6" name="Content Placeholder 39">
            <a:extLst>
              <a:ext uri="{FF2B5EF4-FFF2-40B4-BE49-F238E27FC236}">
                <a16:creationId xmlns:a16="http://schemas.microsoft.com/office/drawing/2014/main" id="{4F042591-8DE3-4346-8634-AE2F3CCA73E8}"/>
              </a:ext>
            </a:extLst>
          </p:cNvPr>
          <p:cNvSpPr>
            <a:spLocks noGrp="1"/>
          </p:cNvSpPr>
          <p:nvPr>
            <p:ph sz="quarter" idx="27" hasCustomPrompt="1"/>
          </p:nvPr>
        </p:nvSpPr>
        <p:spPr>
          <a:xfrm>
            <a:off x="7375526" y="31099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8" name="Content Placeholder 39">
            <a:extLst>
              <a:ext uri="{FF2B5EF4-FFF2-40B4-BE49-F238E27FC236}">
                <a16:creationId xmlns:a16="http://schemas.microsoft.com/office/drawing/2014/main" id="{410804DC-3AB9-4B40-9974-84D7CA63813E}"/>
              </a:ext>
            </a:extLst>
          </p:cNvPr>
          <p:cNvSpPr>
            <a:spLocks noGrp="1"/>
          </p:cNvSpPr>
          <p:nvPr>
            <p:ph sz="quarter" idx="29" hasCustomPrompt="1"/>
          </p:nvPr>
        </p:nvSpPr>
        <p:spPr>
          <a:xfrm>
            <a:off x="3798888" y="43672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50" name="Content Placeholder 39">
            <a:extLst>
              <a:ext uri="{FF2B5EF4-FFF2-40B4-BE49-F238E27FC236}">
                <a16:creationId xmlns:a16="http://schemas.microsoft.com/office/drawing/2014/main" id="{BFF92B1C-0161-46DF-B9C4-13C7DE301EDA}"/>
              </a:ext>
            </a:extLst>
          </p:cNvPr>
          <p:cNvSpPr>
            <a:spLocks noGrp="1"/>
          </p:cNvSpPr>
          <p:nvPr>
            <p:ph sz="quarter" idx="31" hasCustomPrompt="1"/>
          </p:nvPr>
        </p:nvSpPr>
        <p:spPr>
          <a:xfrm>
            <a:off x="7375526" y="43672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CC56425B-2C4C-4EC4-85EF-74B1A2AE135C}"/>
              </a:ext>
            </a:extLst>
          </p:cNvPr>
          <p:cNvSpPr>
            <a:spLocks noGrp="1"/>
          </p:cNvSpPr>
          <p:nvPr>
            <p:ph type="ftr" sz="quarter" idx="32"/>
          </p:nvPr>
        </p:nvSpPr>
        <p:spPr/>
        <p:txBody>
          <a:bodyPr/>
          <a:lstStyle/>
          <a:p>
            <a:r>
              <a:rPr lang="en-AU"/>
              <a:t>|  Confidential – Internal Use Only</a:t>
            </a:r>
          </a:p>
        </p:txBody>
      </p:sp>
      <p:sp>
        <p:nvSpPr>
          <p:cNvPr id="19" name="Freeform: Shape 18">
            <a:extLst>
              <a:ext uri="{FF2B5EF4-FFF2-40B4-BE49-F238E27FC236}">
                <a16:creationId xmlns:a16="http://schemas.microsoft.com/office/drawing/2014/main" id="{1A1DC643-C485-4E4B-9453-C06DA087D7B6}"/>
              </a:ext>
            </a:extLst>
          </p:cNvPr>
          <p:cNvSpPr/>
          <p:nvPr userDrawn="1"/>
        </p:nvSpPr>
        <p:spPr>
          <a:xfrm>
            <a:off x="2673373" y="1128539"/>
            <a:ext cx="8522074" cy="4745912"/>
          </a:xfrm>
          <a:custGeom>
            <a:avLst/>
            <a:gdLst>
              <a:gd name="connsiteX0" fmla="*/ 0 w 8522074"/>
              <a:gd name="connsiteY0" fmla="*/ 0 h 4745912"/>
              <a:gd name="connsiteX1" fmla="*/ 8522074 w 8522074"/>
              <a:gd name="connsiteY1" fmla="*/ 0 h 4745912"/>
              <a:gd name="connsiteX2" fmla="*/ 8522074 w 8522074"/>
              <a:gd name="connsiteY2" fmla="*/ 4299848 h 4745912"/>
              <a:gd name="connsiteX3" fmla="*/ 0 w 8522074"/>
              <a:gd name="connsiteY3" fmla="*/ 4745912 h 4745912"/>
            </a:gdLst>
            <a:ahLst/>
            <a:cxnLst>
              <a:cxn ang="0">
                <a:pos x="connsiteX0" y="connsiteY0"/>
              </a:cxn>
              <a:cxn ang="0">
                <a:pos x="connsiteX1" y="connsiteY1"/>
              </a:cxn>
              <a:cxn ang="0">
                <a:pos x="connsiteX2" y="connsiteY2"/>
              </a:cxn>
              <a:cxn ang="0">
                <a:pos x="connsiteX3" y="connsiteY3"/>
              </a:cxn>
            </a:cxnLst>
            <a:rect l="l" t="t" r="r" b="b"/>
            <a:pathLst>
              <a:path w="8522074" h="4745912">
                <a:moveTo>
                  <a:pt x="0" y="0"/>
                </a:moveTo>
                <a:lnTo>
                  <a:pt x="8522074" y="0"/>
                </a:lnTo>
                <a:lnTo>
                  <a:pt x="8522074" y="4299848"/>
                </a:lnTo>
                <a:lnTo>
                  <a:pt x="0" y="474591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0" name="Freeform: Shape 19">
            <a:extLst>
              <a:ext uri="{FF2B5EF4-FFF2-40B4-BE49-F238E27FC236}">
                <a16:creationId xmlns:a16="http://schemas.microsoft.com/office/drawing/2014/main" id="{AC5875BE-6854-4D5B-9AA8-4989DDB66212}"/>
              </a:ext>
            </a:extLst>
          </p:cNvPr>
          <p:cNvSpPr/>
          <p:nvPr userDrawn="1"/>
        </p:nvSpPr>
        <p:spPr>
          <a:xfrm>
            <a:off x="906850" y="0"/>
            <a:ext cx="2498399" cy="4533417"/>
          </a:xfrm>
          <a:custGeom>
            <a:avLst/>
            <a:gdLst>
              <a:gd name="connsiteX0" fmla="*/ 0 w 2498399"/>
              <a:gd name="connsiteY0" fmla="*/ 0 h 4533417"/>
              <a:gd name="connsiteX1" fmla="*/ 2498399 w 2498399"/>
              <a:gd name="connsiteY1" fmla="*/ 0 h 4533417"/>
              <a:gd name="connsiteX2" fmla="*/ 2498399 w 2498399"/>
              <a:gd name="connsiteY2" fmla="*/ 4408051 h 4533417"/>
              <a:gd name="connsiteX3" fmla="*/ 103270 w 2498399"/>
              <a:gd name="connsiteY3" fmla="*/ 4533417 h 4533417"/>
              <a:gd name="connsiteX4" fmla="*/ 0 w 2498399"/>
              <a:gd name="connsiteY4" fmla="*/ 4533417 h 453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8399" h="4533417">
                <a:moveTo>
                  <a:pt x="0" y="0"/>
                </a:moveTo>
                <a:lnTo>
                  <a:pt x="2498399" y="0"/>
                </a:lnTo>
                <a:lnTo>
                  <a:pt x="2498399" y="4408051"/>
                </a:lnTo>
                <a:lnTo>
                  <a:pt x="103270" y="4533417"/>
                </a:lnTo>
                <a:lnTo>
                  <a:pt x="0" y="45334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4328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divider (a) light">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17" name="Text Placeholder 16">
            <a:extLst>
              <a:ext uri="{FF2B5EF4-FFF2-40B4-BE49-F238E27FC236}">
                <a16:creationId xmlns:a16="http://schemas.microsoft.com/office/drawing/2014/main" id="{4F363054-2645-4079-8352-27341CAB28C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accent1"/>
          </a:solidFill>
          <a:ln w="3175">
            <a:solidFill>
              <a:schemeClr val="accent1"/>
            </a:solidFill>
          </a:ln>
        </p:spPr>
        <p:txBody>
          <a:bodyPr wrap="square">
            <a:noAutofit/>
          </a:bodyPr>
          <a:lstStyle>
            <a:lvl1pPr>
              <a:defRPr>
                <a:no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774700"/>
            <a:ext cx="4214811" cy="3316136"/>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4"/>
          </a:solidFill>
        </p:spPr>
        <p:txBody>
          <a:bodyPr lIns="360000" tIns="0" rIns="360000" anchor="ctr" anchorCtr="0"/>
          <a:lstStyle>
            <a:lvl1pPr>
              <a:lnSpc>
                <a:spcPct val="90000"/>
              </a:lnSpc>
              <a:spcAft>
                <a:spcPts val="0"/>
              </a:spcAft>
              <a:defRPr sz="2800">
                <a:solidFill>
                  <a:schemeClr val="tx1"/>
                </a:solidFill>
                <a:latin typeface="+mj-lt"/>
              </a:defRPr>
            </a:lvl1pPr>
            <a:lvl2pPr>
              <a:lnSpc>
                <a:spcPct val="90000"/>
              </a:lnSpc>
              <a:spcBef>
                <a:spcPts val="600"/>
              </a:spcBef>
              <a:spcAft>
                <a:spcPts val="0"/>
              </a:spcAft>
              <a:defRPr sz="2000">
                <a:solidFill>
                  <a:schemeClr val="tx1"/>
                </a:solidFill>
              </a:defRPr>
            </a:lvl2pPr>
            <a:lvl3pPr>
              <a:spcBef>
                <a:spcPts val="1800"/>
              </a:spcBef>
              <a:defRPr sz="900">
                <a:solidFill>
                  <a:schemeClr val="accent1"/>
                </a:solidFill>
                <a:latin typeface="+mj-lt"/>
              </a:defRPr>
            </a:lvl3pPr>
          </a:lstStyle>
          <a:p>
            <a:pPr lvl="0"/>
            <a:r>
              <a:rPr lang="en-US"/>
              <a:t>Section divider title with an image</a:t>
            </a:r>
          </a:p>
          <a:p>
            <a:pPr lvl="1"/>
            <a:r>
              <a:rPr lang="en-US"/>
              <a:t>You can write a short introduction here or leave it blank. Adjust the size of text box accordingly</a:t>
            </a:r>
          </a:p>
        </p:txBody>
      </p:sp>
      <p:sp>
        <p:nvSpPr>
          <p:cNvPr id="8" name="Slide Number Placeholder 7">
            <a:extLst>
              <a:ext uri="{FF2B5EF4-FFF2-40B4-BE49-F238E27FC236}">
                <a16:creationId xmlns:a16="http://schemas.microsoft.com/office/drawing/2014/main" id="{711B24E1-0FF9-414B-9603-4114240C11AD}"/>
              </a:ext>
            </a:extLst>
          </p:cNvPr>
          <p:cNvSpPr>
            <a:spLocks noGrp="1"/>
          </p:cNvSpPr>
          <p:nvPr>
            <p:ph type="sldNum" sz="quarter" idx="20"/>
          </p:nvPr>
        </p:nvSpPr>
        <p:spPr/>
        <p:txBody>
          <a:bodyPr/>
          <a:lstStyle>
            <a:lvl1pPr>
              <a:defRPr>
                <a:solidFill>
                  <a:schemeClr val="bg1"/>
                </a:solidFill>
              </a:defRPr>
            </a:lvl1pPr>
          </a:lstStyle>
          <a:p>
            <a:fld id="{99EB916B-55F2-4A6B-BCF8-09E073F77D34}" type="slidenum">
              <a:rPr lang="en-AU" smtClean="0"/>
              <a:pPr/>
              <a:t>‹Nr.›</a:t>
            </a:fld>
            <a:endParaRPr lang="en-AU"/>
          </a:p>
        </p:txBody>
      </p:sp>
      <p:sp>
        <p:nvSpPr>
          <p:cNvPr id="33" name="Text Placeholder 32">
            <a:extLst>
              <a:ext uri="{FF2B5EF4-FFF2-40B4-BE49-F238E27FC236}">
                <a16:creationId xmlns:a16="http://schemas.microsoft.com/office/drawing/2014/main" id="{42B7CCF0-0FDF-4401-9AD4-2B9404290712}"/>
              </a:ext>
            </a:extLst>
          </p:cNvPr>
          <p:cNvSpPr>
            <a:spLocks noGrp="1"/>
          </p:cNvSpPr>
          <p:nvPr>
            <p:ph type="body" sz="quarter" idx="21" hasCustomPrompt="1"/>
          </p:nvPr>
        </p:nvSpPr>
        <p:spPr>
          <a:xfrm>
            <a:off x="509706" y="0"/>
            <a:ext cx="692215" cy="1254918"/>
          </a:xfrm>
          <a:custGeom>
            <a:avLst/>
            <a:gdLst>
              <a:gd name="connsiteX0" fmla="*/ 0 w 692215"/>
              <a:gd name="connsiteY0" fmla="*/ 0 h 1254918"/>
              <a:gd name="connsiteX1" fmla="*/ 692215 w 692215"/>
              <a:gd name="connsiteY1" fmla="*/ 0 h 1254918"/>
              <a:gd name="connsiteX2" fmla="*/ 692215 w 692215"/>
              <a:gd name="connsiteY2" fmla="*/ 1221310 h 1254918"/>
              <a:gd name="connsiteX3" fmla="*/ 50125 w 692215"/>
              <a:gd name="connsiteY3" fmla="*/ 1254918 h 1254918"/>
              <a:gd name="connsiteX4" fmla="*/ 0 w 692215"/>
              <a:gd name="connsiteY4" fmla="*/ 1254918 h 1254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215" h="1254918">
                <a:moveTo>
                  <a:pt x="0" y="0"/>
                </a:moveTo>
                <a:lnTo>
                  <a:pt x="692215" y="0"/>
                </a:lnTo>
                <a:lnTo>
                  <a:pt x="692215" y="1221310"/>
                </a:lnTo>
                <a:lnTo>
                  <a:pt x="50125" y="1254918"/>
                </a:lnTo>
                <a:lnTo>
                  <a:pt x="0" y="1254918"/>
                </a:lnTo>
                <a:close/>
              </a:path>
            </a:pathLst>
          </a:custGeom>
          <a:solidFill>
            <a:schemeClr val="accent1"/>
          </a:solidFill>
          <a:ln>
            <a:noFill/>
          </a:ln>
        </p:spPr>
        <p:txBody>
          <a:bodyPr wrap="square" bIns="234000" anchor="b" anchorCtr="0">
            <a:noAutofit/>
          </a:bodyPr>
          <a:lstStyle>
            <a:lvl1pPr algn="ctr">
              <a:defRPr sz="1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10" name="Text Placeholder 37">
            <a:extLst>
              <a:ext uri="{FF2B5EF4-FFF2-40B4-BE49-F238E27FC236}">
                <a16:creationId xmlns:a16="http://schemas.microsoft.com/office/drawing/2014/main" id="{7099D5E9-D71C-4815-B197-589998B9C506}"/>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3" name="Footer Placeholder 2">
            <a:extLst>
              <a:ext uri="{FF2B5EF4-FFF2-40B4-BE49-F238E27FC236}">
                <a16:creationId xmlns:a16="http://schemas.microsoft.com/office/drawing/2014/main" id="{310EC750-6AB2-45EE-882D-897AA91FD148}"/>
              </a:ext>
            </a:extLst>
          </p:cNvPr>
          <p:cNvSpPr>
            <a:spLocks noGrp="1"/>
          </p:cNvSpPr>
          <p:nvPr>
            <p:ph type="ftr" sz="quarter" idx="23"/>
          </p:nvPr>
        </p:nvSpPr>
        <p:spPr/>
        <p:txBody>
          <a:bodyPr/>
          <a:lstStyle>
            <a:lvl1pPr>
              <a:defRPr>
                <a:solidFill>
                  <a:schemeClr val="bg1"/>
                </a:solidFill>
              </a:defRPr>
            </a:lvl1pPr>
          </a:lstStyle>
          <a:p>
            <a:r>
              <a:rPr lang="en-AU"/>
              <a:t>|  Confidential – Internal Use Only</a:t>
            </a:r>
          </a:p>
        </p:txBody>
      </p:sp>
      <p:sp>
        <p:nvSpPr>
          <p:cNvPr id="6" name="csl-text">
            <a:extLst>
              <a:ext uri="{FF2B5EF4-FFF2-40B4-BE49-F238E27FC236}">
                <a16:creationId xmlns:a16="http://schemas.microsoft.com/office/drawing/2014/main" id="{F7AA1870-D83C-48EF-8671-1953321792EA}"/>
              </a:ext>
            </a:extLst>
          </p:cNvPr>
          <p:cNvSpPr>
            <a:spLocks noGrp="1"/>
          </p:cNvSpPr>
          <p:nvPr>
            <p:ph type="body" sz="quarter" idx="18"/>
          </p:nvPr>
        </p:nvSpPr>
        <p:spPr>
          <a:xfrm>
            <a:off x="11035363" y="6273042"/>
            <a:ext cx="424800" cy="221420"/>
          </a:xfrm>
          <a:blipFill>
            <a:blip r:embed="rId3"/>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2601489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divider (a)">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17" name="Text Placeholder 16">
            <a:extLst>
              <a:ext uri="{FF2B5EF4-FFF2-40B4-BE49-F238E27FC236}">
                <a16:creationId xmlns:a16="http://schemas.microsoft.com/office/drawing/2014/main" id="{4F363054-2645-4079-8352-27341CAB28C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accent1"/>
          </a:solidFill>
          <a:ln w="3175">
            <a:solidFill>
              <a:schemeClr val="accent1"/>
            </a:solidFill>
          </a:ln>
        </p:spPr>
        <p:txBody>
          <a:bodyPr wrap="square">
            <a:noAutofit/>
          </a:bodyPr>
          <a:lstStyle>
            <a:lvl1pPr>
              <a:defRPr>
                <a:no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774700"/>
            <a:ext cx="4214811" cy="3316136"/>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tx1"/>
          </a:solidFill>
        </p:spPr>
        <p:txBody>
          <a:bodyPr lIns="360000" tIns="0" rIns="360000" anchor="ctr" anchorCtr="0"/>
          <a:lstStyle>
            <a:lvl1pPr>
              <a:lnSpc>
                <a:spcPct val="90000"/>
              </a:lnSpc>
              <a:spcAft>
                <a:spcPts val="0"/>
              </a:spcAft>
              <a:defRPr sz="2800">
                <a:solidFill>
                  <a:schemeClr val="bg1"/>
                </a:solidFill>
                <a:latin typeface="+mj-lt"/>
              </a:defRPr>
            </a:lvl1pPr>
            <a:lvl2pPr>
              <a:lnSpc>
                <a:spcPct val="90000"/>
              </a:lnSpc>
              <a:spcBef>
                <a:spcPts val="600"/>
              </a:spcBef>
              <a:spcAft>
                <a:spcPts val="0"/>
              </a:spcAft>
              <a:defRPr sz="2000">
                <a:solidFill>
                  <a:schemeClr val="bg1"/>
                </a:solidFill>
              </a:defRPr>
            </a:lvl2pPr>
            <a:lvl3pPr>
              <a:spcBef>
                <a:spcPts val="1800"/>
              </a:spcBef>
              <a:defRPr sz="900">
                <a:solidFill>
                  <a:schemeClr val="accent1"/>
                </a:solidFill>
                <a:latin typeface="+mj-lt"/>
              </a:defRPr>
            </a:lvl3pPr>
          </a:lstStyle>
          <a:p>
            <a:pPr lvl="0"/>
            <a:r>
              <a:rPr lang="en-US"/>
              <a:t>Section divider title with an image</a:t>
            </a:r>
          </a:p>
          <a:p>
            <a:pPr lvl="1"/>
            <a:r>
              <a:rPr lang="en-US"/>
              <a:t>You can write a short introduction here or leave it blank. Adjust the size of text box accordingly</a:t>
            </a:r>
          </a:p>
        </p:txBody>
      </p:sp>
      <p:sp>
        <p:nvSpPr>
          <p:cNvPr id="8" name="Slide Number Placeholder 7">
            <a:extLst>
              <a:ext uri="{FF2B5EF4-FFF2-40B4-BE49-F238E27FC236}">
                <a16:creationId xmlns:a16="http://schemas.microsoft.com/office/drawing/2014/main" id="{711B24E1-0FF9-414B-9603-4114240C11AD}"/>
              </a:ext>
            </a:extLst>
          </p:cNvPr>
          <p:cNvSpPr>
            <a:spLocks noGrp="1"/>
          </p:cNvSpPr>
          <p:nvPr>
            <p:ph type="sldNum" sz="quarter" idx="20"/>
          </p:nvPr>
        </p:nvSpPr>
        <p:spPr/>
        <p:txBody>
          <a:bodyPr/>
          <a:lstStyle>
            <a:lvl1pPr>
              <a:defRPr>
                <a:solidFill>
                  <a:schemeClr val="bg1"/>
                </a:solidFill>
              </a:defRPr>
            </a:lvl1pPr>
          </a:lstStyle>
          <a:p>
            <a:fld id="{99EB916B-55F2-4A6B-BCF8-09E073F77D34}" type="slidenum">
              <a:rPr lang="en-AU" smtClean="0"/>
              <a:pPr/>
              <a:t>‹Nr.›</a:t>
            </a:fld>
            <a:endParaRPr lang="en-AU"/>
          </a:p>
        </p:txBody>
      </p:sp>
      <p:sp>
        <p:nvSpPr>
          <p:cNvPr id="33" name="Text Placeholder 32">
            <a:extLst>
              <a:ext uri="{FF2B5EF4-FFF2-40B4-BE49-F238E27FC236}">
                <a16:creationId xmlns:a16="http://schemas.microsoft.com/office/drawing/2014/main" id="{42B7CCF0-0FDF-4401-9AD4-2B9404290712}"/>
              </a:ext>
            </a:extLst>
          </p:cNvPr>
          <p:cNvSpPr>
            <a:spLocks noGrp="1"/>
          </p:cNvSpPr>
          <p:nvPr>
            <p:ph type="body" sz="quarter" idx="21" hasCustomPrompt="1"/>
          </p:nvPr>
        </p:nvSpPr>
        <p:spPr>
          <a:xfrm>
            <a:off x="509706" y="0"/>
            <a:ext cx="692215" cy="1254918"/>
          </a:xfrm>
          <a:custGeom>
            <a:avLst/>
            <a:gdLst>
              <a:gd name="connsiteX0" fmla="*/ 0 w 692215"/>
              <a:gd name="connsiteY0" fmla="*/ 0 h 1254918"/>
              <a:gd name="connsiteX1" fmla="*/ 692215 w 692215"/>
              <a:gd name="connsiteY1" fmla="*/ 0 h 1254918"/>
              <a:gd name="connsiteX2" fmla="*/ 692215 w 692215"/>
              <a:gd name="connsiteY2" fmla="*/ 1221310 h 1254918"/>
              <a:gd name="connsiteX3" fmla="*/ 50125 w 692215"/>
              <a:gd name="connsiteY3" fmla="*/ 1254918 h 1254918"/>
              <a:gd name="connsiteX4" fmla="*/ 0 w 692215"/>
              <a:gd name="connsiteY4" fmla="*/ 1254918 h 1254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215" h="1254918">
                <a:moveTo>
                  <a:pt x="0" y="0"/>
                </a:moveTo>
                <a:lnTo>
                  <a:pt x="692215" y="0"/>
                </a:lnTo>
                <a:lnTo>
                  <a:pt x="692215" y="1221310"/>
                </a:lnTo>
                <a:lnTo>
                  <a:pt x="50125" y="1254918"/>
                </a:lnTo>
                <a:lnTo>
                  <a:pt x="0" y="1254918"/>
                </a:lnTo>
                <a:close/>
              </a:path>
            </a:pathLst>
          </a:custGeom>
          <a:solidFill>
            <a:schemeClr val="accent1"/>
          </a:solidFill>
          <a:ln>
            <a:noFill/>
          </a:ln>
        </p:spPr>
        <p:txBody>
          <a:bodyPr wrap="square" bIns="234000" anchor="b" anchorCtr="0">
            <a:noAutofit/>
          </a:bodyPr>
          <a:lstStyle>
            <a:lvl1pPr algn="ctr">
              <a:defRPr sz="1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3" name="Footer Placeholder 2">
            <a:extLst>
              <a:ext uri="{FF2B5EF4-FFF2-40B4-BE49-F238E27FC236}">
                <a16:creationId xmlns:a16="http://schemas.microsoft.com/office/drawing/2014/main" id="{B60DBA4E-A923-4FB4-91D7-09E25CF13E8E}"/>
              </a:ext>
            </a:extLst>
          </p:cNvPr>
          <p:cNvSpPr>
            <a:spLocks noGrp="1"/>
          </p:cNvSpPr>
          <p:nvPr>
            <p:ph type="ftr" sz="quarter" idx="23"/>
          </p:nvPr>
        </p:nvSpPr>
        <p:spPr/>
        <p:txBody>
          <a:bodyPr/>
          <a:lstStyle>
            <a:lvl1pPr>
              <a:defRPr>
                <a:solidFill>
                  <a:schemeClr val="bg1"/>
                </a:solidFill>
              </a:defRPr>
            </a:lvl1pPr>
          </a:lstStyle>
          <a:p>
            <a:r>
              <a:rPr lang="en-AU"/>
              <a:t>|  Confidential – Internal Use Only</a:t>
            </a:r>
          </a:p>
        </p:txBody>
      </p:sp>
      <p:sp>
        <p:nvSpPr>
          <p:cNvPr id="13" name="Text Placeholder 37">
            <a:extLst>
              <a:ext uri="{FF2B5EF4-FFF2-40B4-BE49-F238E27FC236}">
                <a16:creationId xmlns:a16="http://schemas.microsoft.com/office/drawing/2014/main" id="{6EEE0428-2E2C-4BE8-93DE-4E63909FCEBA}"/>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15" name="csl-text">
            <a:extLst>
              <a:ext uri="{FF2B5EF4-FFF2-40B4-BE49-F238E27FC236}">
                <a16:creationId xmlns:a16="http://schemas.microsoft.com/office/drawing/2014/main" id="{9E618BFD-9483-4CAD-A694-D0BD9FA20899}"/>
              </a:ext>
            </a:extLst>
          </p:cNvPr>
          <p:cNvSpPr>
            <a:spLocks noGrp="1"/>
          </p:cNvSpPr>
          <p:nvPr>
            <p:ph type="body" sz="quarter" idx="18"/>
          </p:nvPr>
        </p:nvSpPr>
        <p:spPr>
          <a:xfrm>
            <a:off x="11035363" y="6273042"/>
            <a:ext cx="424800" cy="221420"/>
          </a:xfrm>
          <a:blipFill>
            <a:blip r:embed="rId3"/>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220263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divider (b)">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798BA1E-6D95-4EC0-978C-C8165E5BD27D}"/>
              </a:ext>
            </a:extLst>
          </p:cNvPr>
          <p:cNvSpPr/>
          <p:nvPr/>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7" name="Freeform: Shape 16">
            <a:extLst>
              <a:ext uri="{FF2B5EF4-FFF2-40B4-BE49-F238E27FC236}">
                <a16:creationId xmlns:a16="http://schemas.microsoft.com/office/drawing/2014/main" id="{B4AB578D-9AFA-47E9-B7B1-1C999CCD3E15}"/>
              </a:ext>
            </a:extLst>
          </p:cNvPr>
          <p:cNvSpPr/>
          <p:nvPr/>
        </p:nvSpPr>
        <p:spPr>
          <a:xfrm rot="-180000">
            <a:off x="2035267" y="-26068"/>
            <a:ext cx="1118171" cy="1198593"/>
          </a:xfrm>
          <a:custGeom>
            <a:avLst/>
            <a:gdLst>
              <a:gd name="connsiteX0" fmla="*/ 63932 w 1118171"/>
              <a:gd name="connsiteY0" fmla="*/ 0 h 1219945"/>
              <a:gd name="connsiteX1" fmla="*/ 1118171 w 1118171"/>
              <a:gd name="connsiteY1" fmla="*/ 55251 h 1219945"/>
              <a:gd name="connsiteX2" fmla="*/ 1106551 w 1118171"/>
              <a:gd name="connsiteY2" fmla="*/ 276969 h 1219945"/>
              <a:gd name="connsiteX3" fmla="*/ 1106553 w 1118171"/>
              <a:gd name="connsiteY3" fmla="*/ 276969 h 1219945"/>
              <a:gd name="connsiteX4" fmla="*/ 1057134 w 1118171"/>
              <a:gd name="connsiteY4" fmla="*/ 1219944 h 1219945"/>
              <a:gd name="connsiteX5" fmla="*/ 0 w 1118171"/>
              <a:gd name="connsiteY5" fmla="*/ 1219945 h 1219945"/>
              <a:gd name="connsiteX6" fmla="*/ 49419 w 1118171"/>
              <a:gd name="connsiteY6" fmla="*/ 276970 h 1219945"/>
              <a:gd name="connsiteX7" fmla="*/ 49417 w 1118171"/>
              <a:gd name="connsiteY7" fmla="*/ 276970 h 121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171" h="1219945">
                <a:moveTo>
                  <a:pt x="63932" y="0"/>
                </a:moveTo>
                <a:lnTo>
                  <a:pt x="1118171" y="55251"/>
                </a:lnTo>
                <a:lnTo>
                  <a:pt x="1106551" y="276969"/>
                </a:lnTo>
                <a:lnTo>
                  <a:pt x="1106553" y="276969"/>
                </a:lnTo>
                <a:lnTo>
                  <a:pt x="1057134" y="1219944"/>
                </a:lnTo>
                <a:lnTo>
                  <a:pt x="0" y="1219945"/>
                </a:lnTo>
                <a:lnTo>
                  <a:pt x="49419" y="276970"/>
                </a:lnTo>
                <a:lnTo>
                  <a:pt x="49417" y="27697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0A9B9866-740C-4D3C-A4DD-E62665F9163E}"/>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0" name="Text Placeholder 5">
            <a:extLst>
              <a:ext uri="{FF2B5EF4-FFF2-40B4-BE49-F238E27FC236}">
                <a16:creationId xmlns:a16="http://schemas.microsoft.com/office/drawing/2014/main" id="{F75B1312-7D1F-4913-BA5A-3EFB94B7E159}"/>
              </a:ext>
            </a:extLst>
          </p:cNvPr>
          <p:cNvSpPr>
            <a:spLocks noGrp="1"/>
          </p:cNvSpPr>
          <p:nvPr>
            <p:ph type="body" sz="quarter" idx="18" hasCustomPrompt="1"/>
          </p:nvPr>
        </p:nvSpPr>
        <p:spPr>
          <a:xfrm>
            <a:off x="2068513" y="3429000"/>
            <a:ext cx="8755062" cy="741742"/>
          </a:xfrm>
        </p:spPr>
        <p:txBody>
          <a:bodyPr>
            <a:spAutoFit/>
          </a:bodyPr>
          <a:lstStyle>
            <a:lvl1pPr>
              <a:lnSpc>
                <a:spcPct val="90000"/>
              </a:lnSpc>
              <a:spcAft>
                <a:spcPts val="0"/>
              </a:spcAft>
              <a:defRPr sz="2800">
                <a:solidFill>
                  <a:schemeClr val="bg1"/>
                </a:solidFill>
                <a:latin typeface="+mj-lt"/>
              </a:defRPr>
            </a:lvl1pPr>
            <a:lvl2pPr>
              <a:lnSpc>
                <a:spcPct val="90000"/>
              </a:lnSpc>
              <a:spcBef>
                <a:spcPts val="600"/>
              </a:spcBef>
              <a:spcAft>
                <a:spcPts val="0"/>
              </a:spcAft>
              <a:defRPr sz="2000">
                <a:solidFill>
                  <a:schemeClr val="bg1"/>
                </a:solidFill>
              </a:defRPr>
            </a:lvl2pPr>
            <a:lvl3pPr>
              <a:spcBef>
                <a:spcPts val="1800"/>
              </a:spcBef>
              <a:defRPr sz="1000">
                <a:solidFill>
                  <a:schemeClr val="accent1"/>
                </a:solidFill>
                <a:latin typeface="+mj-lt"/>
              </a:defRPr>
            </a:lvl3pPr>
          </a:lstStyle>
          <a:p>
            <a:pPr lvl="0"/>
            <a:r>
              <a:rPr lang="en-US"/>
              <a:t>Grey Section divider title without an image</a:t>
            </a:r>
          </a:p>
          <a:p>
            <a:pPr lvl="1"/>
            <a:r>
              <a:rPr lang="en-US"/>
              <a:t>You can write a short introduction here or leave it blank</a:t>
            </a:r>
          </a:p>
        </p:txBody>
      </p:sp>
      <p:sp>
        <p:nvSpPr>
          <p:cNvPr id="15" name="Text Placeholder 14">
            <a:extLst>
              <a:ext uri="{FF2B5EF4-FFF2-40B4-BE49-F238E27FC236}">
                <a16:creationId xmlns:a16="http://schemas.microsoft.com/office/drawing/2014/main" id="{E0AFF6B1-AB91-4AC4-B0CA-FD67B5DC6EAE}"/>
              </a:ext>
            </a:extLst>
          </p:cNvPr>
          <p:cNvSpPr>
            <a:spLocks noGrp="1"/>
          </p:cNvSpPr>
          <p:nvPr>
            <p:ph type="body" sz="quarter" idx="19" hasCustomPrompt="1"/>
          </p:nvPr>
        </p:nvSpPr>
        <p:spPr>
          <a:xfrm>
            <a:off x="2066509" y="0"/>
            <a:ext cx="1055687" cy="1187121"/>
          </a:xfrm>
          <a:custGeom>
            <a:avLst/>
            <a:gdLst>
              <a:gd name="connsiteX0" fmla="*/ 0 w 1043262"/>
              <a:gd name="connsiteY0" fmla="*/ 0 h 1187121"/>
              <a:gd name="connsiteX1" fmla="*/ 1043262 w 1043262"/>
              <a:gd name="connsiteY1" fmla="*/ 0 h 1187121"/>
              <a:gd name="connsiteX2" fmla="*/ 1043262 w 1043262"/>
              <a:gd name="connsiteY2" fmla="*/ 1134772 h 1187121"/>
              <a:gd name="connsiteX3" fmla="*/ 43123 w 1043262"/>
              <a:gd name="connsiteY3" fmla="*/ 1187121 h 1187121"/>
              <a:gd name="connsiteX4" fmla="*/ 0 w 1043262"/>
              <a:gd name="connsiteY4" fmla="*/ 1187121 h 1187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262" h="1187121">
                <a:moveTo>
                  <a:pt x="0" y="0"/>
                </a:moveTo>
                <a:lnTo>
                  <a:pt x="1043262" y="0"/>
                </a:lnTo>
                <a:lnTo>
                  <a:pt x="1043262" y="1134772"/>
                </a:lnTo>
                <a:lnTo>
                  <a:pt x="43123" y="1187121"/>
                </a:lnTo>
                <a:lnTo>
                  <a:pt x="0" y="1187121"/>
                </a:lnTo>
                <a:close/>
              </a:path>
            </a:pathLst>
          </a:custGeom>
          <a:noFill/>
        </p:spPr>
        <p:txBody>
          <a:bodyPr wrap="square" anchor="ctr" anchorCtr="0">
            <a:noAutofit/>
          </a:bodyPr>
          <a:lstStyle>
            <a:lvl1pPr algn="ctr">
              <a:defRPr sz="4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4" name="Footer Placeholder 3">
            <a:extLst>
              <a:ext uri="{FF2B5EF4-FFF2-40B4-BE49-F238E27FC236}">
                <a16:creationId xmlns:a16="http://schemas.microsoft.com/office/drawing/2014/main" id="{EDE5F0AB-D23F-4A09-A4B8-C63CDF750C0D}"/>
              </a:ext>
            </a:extLst>
          </p:cNvPr>
          <p:cNvSpPr>
            <a:spLocks noGrp="1"/>
          </p:cNvSpPr>
          <p:nvPr>
            <p:ph type="ftr" sz="quarter" idx="20"/>
          </p:nvPr>
        </p:nvSpPr>
        <p:spPr/>
        <p:txBody>
          <a:bodyPr/>
          <a:lstStyle/>
          <a:p>
            <a:r>
              <a:rPr lang="en-AU"/>
              <a:t>|  Confidential – Internal Use Only</a:t>
            </a:r>
          </a:p>
        </p:txBody>
      </p:sp>
      <p:sp>
        <p:nvSpPr>
          <p:cNvPr id="9" name="Freeform: Shape 8">
            <a:extLst>
              <a:ext uri="{FF2B5EF4-FFF2-40B4-BE49-F238E27FC236}">
                <a16:creationId xmlns:a16="http://schemas.microsoft.com/office/drawing/2014/main" id="{F0FC1657-0FAE-46EC-BFAA-0B44C714C6C2}"/>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1" name="Freeform: Shape 10">
            <a:extLst>
              <a:ext uri="{FF2B5EF4-FFF2-40B4-BE49-F238E27FC236}">
                <a16:creationId xmlns:a16="http://schemas.microsoft.com/office/drawing/2014/main" id="{1378CC00-8578-4D9A-9269-58F448E18F36}"/>
              </a:ext>
            </a:extLst>
          </p:cNvPr>
          <p:cNvSpPr/>
          <p:nvPr userDrawn="1"/>
        </p:nvSpPr>
        <p:spPr>
          <a:xfrm rot="-180000">
            <a:off x="2035267" y="-26068"/>
            <a:ext cx="1118171" cy="1198593"/>
          </a:xfrm>
          <a:custGeom>
            <a:avLst/>
            <a:gdLst>
              <a:gd name="connsiteX0" fmla="*/ 63932 w 1118171"/>
              <a:gd name="connsiteY0" fmla="*/ 0 h 1219945"/>
              <a:gd name="connsiteX1" fmla="*/ 1118171 w 1118171"/>
              <a:gd name="connsiteY1" fmla="*/ 55251 h 1219945"/>
              <a:gd name="connsiteX2" fmla="*/ 1106551 w 1118171"/>
              <a:gd name="connsiteY2" fmla="*/ 276969 h 1219945"/>
              <a:gd name="connsiteX3" fmla="*/ 1106553 w 1118171"/>
              <a:gd name="connsiteY3" fmla="*/ 276969 h 1219945"/>
              <a:gd name="connsiteX4" fmla="*/ 1057134 w 1118171"/>
              <a:gd name="connsiteY4" fmla="*/ 1219944 h 1219945"/>
              <a:gd name="connsiteX5" fmla="*/ 0 w 1118171"/>
              <a:gd name="connsiteY5" fmla="*/ 1219945 h 1219945"/>
              <a:gd name="connsiteX6" fmla="*/ 49419 w 1118171"/>
              <a:gd name="connsiteY6" fmla="*/ 276970 h 1219945"/>
              <a:gd name="connsiteX7" fmla="*/ 49417 w 1118171"/>
              <a:gd name="connsiteY7" fmla="*/ 276970 h 121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171" h="1219945">
                <a:moveTo>
                  <a:pt x="63932" y="0"/>
                </a:moveTo>
                <a:lnTo>
                  <a:pt x="1118171" y="55251"/>
                </a:lnTo>
                <a:lnTo>
                  <a:pt x="1106551" y="276969"/>
                </a:lnTo>
                <a:lnTo>
                  <a:pt x="1106553" y="276969"/>
                </a:lnTo>
                <a:lnTo>
                  <a:pt x="1057134" y="1219944"/>
                </a:lnTo>
                <a:lnTo>
                  <a:pt x="0" y="1219945"/>
                </a:lnTo>
                <a:lnTo>
                  <a:pt x="49419" y="276970"/>
                </a:lnTo>
                <a:lnTo>
                  <a:pt x="49417" y="27697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3215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divider (c)">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6CD0FE6-0C99-4F64-9FA9-9BDE3B64D041}"/>
              </a:ext>
            </a:extLst>
          </p:cNvPr>
          <p:cNvSpPr>
            <a:spLocks noGrp="1"/>
          </p:cNvSpPr>
          <p:nvPr>
            <p:ph type="body" sz="quarter" idx="20"/>
          </p:nvPr>
        </p:nvSpPr>
        <p:spPr>
          <a:xfrm>
            <a:off x="-25400" y="3102300"/>
            <a:ext cx="12218600" cy="3755700"/>
          </a:xfrm>
          <a:custGeom>
            <a:avLst/>
            <a:gdLst>
              <a:gd name="connsiteX0" fmla="*/ 0 w 12212097"/>
              <a:gd name="connsiteY0" fmla="*/ 639208 h 3755700"/>
              <a:gd name="connsiteX1" fmla="*/ 12212097 w 12212097"/>
              <a:gd name="connsiteY1" fmla="*/ 639208 h 3755700"/>
              <a:gd name="connsiteX2" fmla="*/ 12212097 w 12212097"/>
              <a:gd name="connsiteY2" fmla="*/ 1247804 h 3755700"/>
              <a:gd name="connsiteX3" fmla="*/ 12206601 w 12212097"/>
              <a:gd name="connsiteY3" fmla="*/ 1247804 h 3755700"/>
              <a:gd name="connsiteX4" fmla="*/ 12206601 w 12212097"/>
              <a:gd name="connsiteY4" fmla="*/ 3755700 h 3755700"/>
              <a:gd name="connsiteX5" fmla="*/ 13401 w 12212097"/>
              <a:gd name="connsiteY5" fmla="*/ 3755700 h 3755700"/>
              <a:gd name="connsiteX6" fmla="*/ 13401 w 12212097"/>
              <a:gd name="connsiteY6" fmla="*/ 1247804 h 3755700"/>
              <a:gd name="connsiteX7" fmla="*/ 0 w 12212097"/>
              <a:gd name="connsiteY7" fmla="*/ 1247804 h 3755700"/>
              <a:gd name="connsiteX8" fmla="*/ 12212097 w 12212097"/>
              <a:gd name="connsiteY8" fmla="*/ 0 h 3755700"/>
              <a:gd name="connsiteX9" fmla="*/ 12212097 w 12212097"/>
              <a:gd name="connsiteY9" fmla="*/ 639207 h 3755700"/>
              <a:gd name="connsiteX10" fmla="*/ 0 w 12212097"/>
              <a:gd name="connsiteY10" fmla="*/ 639207 h 375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12097" h="3755700">
                <a:moveTo>
                  <a:pt x="0" y="639208"/>
                </a:moveTo>
                <a:lnTo>
                  <a:pt x="12212097" y="639208"/>
                </a:lnTo>
                <a:lnTo>
                  <a:pt x="12212097" y="1247804"/>
                </a:lnTo>
                <a:lnTo>
                  <a:pt x="12206601" y="1247804"/>
                </a:lnTo>
                <a:lnTo>
                  <a:pt x="12206601" y="3755700"/>
                </a:lnTo>
                <a:lnTo>
                  <a:pt x="13401" y="3755700"/>
                </a:lnTo>
                <a:lnTo>
                  <a:pt x="13401" y="1247804"/>
                </a:lnTo>
                <a:lnTo>
                  <a:pt x="0" y="1247804"/>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sz="600">
                <a:noFill/>
              </a:defRPr>
            </a:lvl1pPr>
          </a:lstStyle>
          <a:p>
            <a:pPr lvl="0"/>
            <a:r>
              <a:rPr lang="en-US"/>
              <a:t>Click to edit Master text styles</a:t>
            </a:r>
          </a:p>
        </p:txBody>
      </p:sp>
      <p:sp>
        <p:nvSpPr>
          <p:cNvPr id="10" name="Text Placeholder 5">
            <a:extLst>
              <a:ext uri="{FF2B5EF4-FFF2-40B4-BE49-F238E27FC236}">
                <a16:creationId xmlns:a16="http://schemas.microsoft.com/office/drawing/2014/main" id="{F75B1312-7D1F-4913-BA5A-3EFB94B7E159}"/>
              </a:ext>
            </a:extLst>
          </p:cNvPr>
          <p:cNvSpPr>
            <a:spLocks noGrp="1"/>
          </p:cNvSpPr>
          <p:nvPr>
            <p:ph type="body" sz="quarter" idx="18" hasCustomPrompt="1"/>
          </p:nvPr>
        </p:nvSpPr>
        <p:spPr>
          <a:xfrm>
            <a:off x="2068513" y="4349115"/>
            <a:ext cx="8755062" cy="741742"/>
          </a:xfrm>
        </p:spPr>
        <p:txBody>
          <a:bodyPr>
            <a:spAutoFit/>
          </a:bodyPr>
          <a:lstStyle>
            <a:lvl1pPr>
              <a:lnSpc>
                <a:spcPct val="90000"/>
              </a:lnSpc>
              <a:spcAft>
                <a:spcPts val="0"/>
              </a:spcAft>
              <a:defRPr sz="2800">
                <a:solidFill>
                  <a:schemeClr val="tx1"/>
                </a:solidFill>
                <a:latin typeface="+mj-lt"/>
              </a:defRPr>
            </a:lvl1pPr>
            <a:lvl2pPr>
              <a:lnSpc>
                <a:spcPct val="90000"/>
              </a:lnSpc>
              <a:spcBef>
                <a:spcPts val="600"/>
              </a:spcBef>
              <a:spcAft>
                <a:spcPts val="0"/>
              </a:spcAft>
              <a:defRPr sz="2000">
                <a:solidFill>
                  <a:schemeClr val="tx1"/>
                </a:solidFill>
              </a:defRPr>
            </a:lvl2pPr>
            <a:lvl3pPr>
              <a:spcBef>
                <a:spcPts val="1800"/>
              </a:spcBef>
              <a:defRPr sz="1000">
                <a:solidFill>
                  <a:schemeClr val="accent1"/>
                </a:solidFill>
                <a:latin typeface="+mj-lt"/>
              </a:defRPr>
            </a:lvl3pPr>
          </a:lstStyle>
          <a:p>
            <a:pPr lvl="0"/>
            <a:r>
              <a:rPr lang="en-US"/>
              <a:t>Section divider title with an image</a:t>
            </a:r>
          </a:p>
          <a:p>
            <a:pPr lvl="1"/>
            <a:r>
              <a:rPr lang="en-US"/>
              <a:t>You can write a short introduction here or leave it blank</a:t>
            </a:r>
          </a:p>
        </p:txBody>
      </p:sp>
      <p:sp>
        <p:nvSpPr>
          <p:cNvPr id="15" name="Text Placeholder 14">
            <a:extLst>
              <a:ext uri="{FF2B5EF4-FFF2-40B4-BE49-F238E27FC236}">
                <a16:creationId xmlns:a16="http://schemas.microsoft.com/office/drawing/2014/main" id="{E0AFF6B1-AB91-4AC4-B0CA-FD67B5DC6EAE}"/>
              </a:ext>
            </a:extLst>
          </p:cNvPr>
          <p:cNvSpPr>
            <a:spLocks noGrp="1"/>
          </p:cNvSpPr>
          <p:nvPr>
            <p:ph type="body" sz="quarter" idx="19" hasCustomPrompt="1"/>
          </p:nvPr>
        </p:nvSpPr>
        <p:spPr>
          <a:xfrm>
            <a:off x="2068512" y="0"/>
            <a:ext cx="1055687" cy="1187121"/>
          </a:xfrm>
          <a:custGeom>
            <a:avLst/>
            <a:gdLst>
              <a:gd name="connsiteX0" fmla="*/ 0 w 1043262"/>
              <a:gd name="connsiteY0" fmla="*/ 0 h 1187121"/>
              <a:gd name="connsiteX1" fmla="*/ 1043262 w 1043262"/>
              <a:gd name="connsiteY1" fmla="*/ 0 h 1187121"/>
              <a:gd name="connsiteX2" fmla="*/ 1043262 w 1043262"/>
              <a:gd name="connsiteY2" fmla="*/ 1134772 h 1187121"/>
              <a:gd name="connsiteX3" fmla="*/ 43123 w 1043262"/>
              <a:gd name="connsiteY3" fmla="*/ 1187121 h 1187121"/>
              <a:gd name="connsiteX4" fmla="*/ 0 w 1043262"/>
              <a:gd name="connsiteY4" fmla="*/ 1187121 h 1187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262" h="1187121">
                <a:moveTo>
                  <a:pt x="0" y="0"/>
                </a:moveTo>
                <a:lnTo>
                  <a:pt x="1043262" y="0"/>
                </a:lnTo>
                <a:lnTo>
                  <a:pt x="1043262" y="1134772"/>
                </a:lnTo>
                <a:lnTo>
                  <a:pt x="43123" y="1187121"/>
                </a:lnTo>
                <a:lnTo>
                  <a:pt x="0" y="1187121"/>
                </a:lnTo>
                <a:close/>
              </a:path>
            </a:pathLst>
          </a:custGeom>
          <a:solidFill>
            <a:schemeClr val="accent1"/>
          </a:solidFill>
        </p:spPr>
        <p:txBody>
          <a:bodyPr wrap="square" anchor="ctr" anchorCtr="0">
            <a:noAutofit/>
          </a:bodyPr>
          <a:lstStyle>
            <a:lvl1pPr algn="ctr">
              <a:defRPr sz="4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6" name="Picture Placeholder 30">
            <a:extLst>
              <a:ext uri="{FF2B5EF4-FFF2-40B4-BE49-F238E27FC236}">
                <a16:creationId xmlns:a16="http://schemas.microsoft.com/office/drawing/2014/main" id="{A41B5938-690F-4554-BA24-C17B157B2487}"/>
              </a:ext>
            </a:extLst>
          </p:cNvPr>
          <p:cNvSpPr>
            <a:spLocks noGrp="1"/>
          </p:cNvSpPr>
          <p:nvPr>
            <p:ph type="pic" sz="quarter" idx="16" hasCustomPrompt="1"/>
          </p:nvPr>
        </p:nvSpPr>
        <p:spPr>
          <a:xfrm>
            <a:off x="0" y="0"/>
            <a:ext cx="12192000" cy="6858000"/>
          </a:xfrm>
          <a:solidFill>
            <a:schemeClr val="bg1">
              <a:lumMod val="95000"/>
            </a:schemeClr>
          </a:solidFill>
        </p:spPr>
        <p:txBody>
          <a:bodyPr rIns="1296000" bIns="972000" anchor="ctr" anchorCtr="0"/>
          <a:lstStyle>
            <a:lvl1pPr algn="r">
              <a:defRPr/>
            </a:lvl1pPr>
          </a:lstStyle>
          <a:p>
            <a:r>
              <a:rPr lang="en-US"/>
              <a:t>Click icon to insert image &gt; right click and send to back</a:t>
            </a:r>
            <a:endParaRPr lang="en-AU"/>
          </a:p>
        </p:txBody>
      </p:sp>
      <p:sp>
        <p:nvSpPr>
          <p:cNvPr id="3" name="Slide Number Placeholder 2">
            <a:extLst>
              <a:ext uri="{FF2B5EF4-FFF2-40B4-BE49-F238E27FC236}">
                <a16:creationId xmlns:a16="http://schemas.microsoft.com/office/drawing/2014/main" id="{0A9B9866-740C-4D3C-A4DD-E62665F9163E}"/>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5" name="Footer Placeholder 4">
            <a:extLst>
              <a:ext uri="{FF2B5EF4-FFF2-40B4-BE49-F238E27FC236}">
                <a16:creationId xmlns:a16="http://schemas.microsoft.com/office/drawing/2014/main" id="{C3D15663-C207-4593-BBCE-1FCBDA3FA4A2}"/>
              </a:ext>
            </a:extLst>
          </p:cNvPr>
          <p:cNvSpPr>
            <a:spLocks noGrp="1"/>
          </p:cNvSpPr>
          <p:nvPr>
            <p:ph type="ftr" sz="quarter" idx="23"/>
          </p:nvPr>
        </p:nvSpPr>
        <p:spPr/>
        <p:txBody>
          <a:bodyPr/>
          <a:lstStyle/>
          <a:p>
            <a:r>
              <a:rPr lang="en-AU"/>
              <a:t>|  Confidential – Internal Use Only</a:t>
            </a:r>
          </a:p>
        </p:txBody>
      </p:sp>
      <p:sp>
        <p:nvSpPr>
          <p:cNvPr id="11" name="Text Placeholder 37">
            <a:extLst>
              <a:ext uri="{FF2B5EF4-FFF2-40B4-BE49-F238E27FC236}">
                <a16:creationId xmlns:a16="http://schemas.microsoft.com/office/drawing/2014/main" id="{0BBE1FD5-C348-4108-83F5-FA7ECC22F304}"/>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29" name="csl-text">
            <a:extLst>
              <a:ext uri="{FF2B5EF4-FFF2-40B4-BE49-F238E27FC236}">
                <a16:creationId xmlns:a16="http://schemas.microsoft.com/office/drawing/2014/main" id="{ED83AC26-32EB-4D56-BA2B-17BF87600971}"/>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US"/>
              <a:t>Click to edit Master text styles</a:t>
            </a:r>
          </a:p>
        </p:txBody>
      </p:sp>
      <p:grpSp>
        <p:nvGrpSpPr>
          <p:cNvPr id="37" name="csl-text">
            <a:extLst>
              <a:ext uri="{FF2B5EF4-FFF2-40B4-BE49-F238E27FC236}">
                <a16:creationId xmlns:a16="http://schemas.microsoft.com/office/drawing/2014/main" id="{0AB9B519-C4B4-493E-9FCE-0E3E12BE151C}"/>
              </a:ext>
            </a:extLst>
          </p:cNvPr>
          <p:cNvGrpSpPr/>
          <p:nvPr/>
        </p:nvGrpSpPr>
        <p:grpSpPr>
          <a:xfrm>
            <a:off x="11036173" y="6277142"/>
            <a:ext cx="425577" cy="216957"/>
            <a:chOff x="8861425" y="5168900"/>
            <a:chExt cx="2601372" cy="1326165"/>
          </a:xfrm>
          <a:solidFill>
            <a:srgbClr val="FC1921"/>
          </a:solidFill>
        </p:grpSpPr>
        <p:grpSp>
          <p:nvGrpSpPr>
            <p:cNvPr id="38" name="Graphic 7">
              <a:extLst>
                <a:ext uri="{FF2B5EF4-FFF2-40B4-BE49-F238E27FC236}">
                  <a16:creationId xmlns:a16="http://schemas.microsoft.com/office/drawing/2014/main" id="{E0926D11-071E-4986-A7A6-55EE3713635C}"/>
                </a:ext>
              </a:extLst>
            </p:cNvPr>
            <p:cNvGrpSpPr/>
            <p:nvPr/>
          </p:nvGrpSpPr>
          <p:grpSpPr>
            <a:xfrm>
              <a:off x="8861425" y="5168900"/>
              <a:ext cx="1827562" cy="1326165"/>
              <a:chOff x="8861425" y="5168900"/>
              <a:chExt cx="1827562" cy="1326165"/>
            </a:xfrm>
            <a:solidFill>
              <a:srgbClr val="FC1921"/>
            </a:solidFill>
          </p:grpSpPr>
          <p:sp>
            <p:nvSpPr>
              <p:cNvPr id="41" name="Freeform: Shape 40">
                <a:extLst>
                  <a:ext uri="{FF2B5EF4-FFF2-40B4-BE49-F238E27FC236}">
                    <a16:creationId xmlns:a16="http://schemas.microsoft.com/office/drawing/2014/main" id="{F8F59AF4-4DDD-4575-9174-5FEAE06BDC49}"/>
                  </a:ext>
                </a:extLst>
              </p:cNvPr>
              <p:cNvSpPr/>
              <p:nvPr/>
            </p:nvSpPr>
            <p:spPr>
              <a:xfrm>
                <a:off x="8861425" y="5168900"/>
                <a:ext cx="935354" cy="1326165"/>
              </a:xfrm>
              <a:custGeom>
                <a:avLst/>
                <a:gdLst>
                  <a:gd name="connsiteX0" fmla="*/ 935355 w 935354"/>
                  <a:gd name="connsiteY0" fmla="*/ 1276541 h 1326165"/>
                  <a:gd name="connsiteX1" fmla="*/ 625983 w 935354"/>
                  <a:gd name="connsiteY1" fmla="*/ 1326166 h 1326165"/>
                  <a:gd name="connsiteX2" fmla="*/ 0 w 935354"/>
                  <a:gd name="connsiteY2" fmla="*/ 653891 h 1326165"/>
                  <a:gd name="connsiteX3" fmla="*/ 624173 w 935354"/>
                  <a:gd name="connsiteY3" fmla="*/ 0 h 1326165"/>
                  <a:gd name="connsiteX4" fmla="*/ 928211 w 935354"/>
                  <a:gd name="connsiteY4" fmla="*/ 58769 h 1326165"/>
                  <a:gd name="connsiteX5" fmla="*/ 910209 w 935354"/>
                  <a:gd name="connsiteY5" fmla="*/ 341662 h 1326165"/>
                  <a:gd name="connsiteX6" fmla="*/ 665607 w 935354"/>
                  <a:gd name="connsiteY6" fmla="*/ 268224 h 1326165"/>
                  <a:gd name="connsiteX7" fmla="*/ 348996 w 935354"/>
                  <a:gd name="connsiteY7" fmla="*/ 661226 h 1326165"/>
                  <a:gd name="connsiteX8" fmla="*/ 679990 w 935354"/>
                  <a:gd name="connsiteY8" fmla="*/ 1050608 h 1326165"/>
                  <a:gd name="connsiteX9" fmla="*/ 921068 w 935354"/>
                  <a:gd name="connsiteY9" fmla="*/ 978980 h 1326165"/>
                  <a:gd name="connsiteX10" fmla="*/ 935355 w 935354"/>
                  <a:gd name="connsiteY10" fmla="*/ 1276541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5354" h="1326165">
                    <a:moveTo>
                      <a:pt x="935355" y="1276541"/>
                    </a:moveTo>
                    <a:cubicBezTo>
                      <a:pt x="829247" y="1309592"/>
                      <a:pt x="721328" y="1326166"/>
                      <a:pt x="625983" y="1326166"/>
                    </a:cubicBezTo>
                    <a:cubicBezTo>
                      <a:pt x="260794" y="1326166"/>
                      <a:pt x="0" y="1103852"/>
                      <a:pt x="0" y="653891"/>
                    </a:cubicBezTo>
                    <a:cubicBezTo>
                      <a:pt x="0" y="275558"/>
                      <a:pt x="212312" y="0"/>
                      <a:pt x="624173" y="0"/>
                    </a:cubicBezTo>
                    <a:cubicBezTo>
                      <a:pt x="787813" y="0"/>
                      <a:pt x="897541" y="45911"/>
                      <a:pt x="928211" y="58769"/>
                    </a:cubicBezTo>
                    <a:lnTo>
                      <a:pt x="910209" y="341662"/>
                    </a:lnTo>
                    <a:cubicBezTo>
                      <a:pt x="870680" y="317754"/>
                      <a:pt x="771715" y="268224"/>
                      <a:pt x="665607" y="268224"/>
                    </a:cubicBezTo>
                    <a:cubicBezTo>
                      <a:pt x="449771" y="268224"/>
                      <a:pt x="348996" y="411480"/>
                      <a:pt x="348996" y="661226"/>
                    </a:cubicBezTo>
                    <a:cubicBezTo>
                      <a:pt x="348996" y="881634"/>
                      <a:pt x="467773" y="1050608"/>
                      <a:pt x="679990" y="1050608"/>
                    </a:cubicBezTo>
                    <a:cubicBezTo>
                      <a:pt x="800576" y="1050608"/>
                      <a:pt x="888587" y="1000982"/>
                      <a:pt x="921068" y="978980"/>
                    </a:cubicBezTo>
                    <a:lnTo>
                      <a:pt x="935355" y="1276541"/>
                    </a:lnTo>
                    <a:close/>
                  </a:path>
                </a:pathLst>
              </a:custGeom>
              <a:solidFill>
                <a:srgbClr val="FC1921"/>
              </a:solidFill>
              <a:ln w="9525" cap="flat">
                <a:noFill/>
                <a:prstDash val="solid"/>
                <a:miter/>
              </a:ln>
            </p:spPr>
            <p:txBody>
              <a:bodyPr rtlCol="0" anchor="ctr"/>
              <a:lstStyle/>
              <a:p>
                <a:endParaRPr lang="en-AU"/>
              </a:p>
            </p:txBody>
          </p:sp>
          <p:sp>
            <p:nvSpPr>
              <p:cNvPr id="42" name="Freeform: Shape 41">
                <a:extLst>
                  <a:ext uri="{FF2B5EF4-FFF2-40B4-BE49-F238E27FC236}">
                    <a16:creationId xmlns:a16="http://schemas.microsoft.com/office/drawing/2014/main" id="{6210B2DE-1E31-4ED6-8326-C71058949EA9}"/>
                  </a:ext>
                </a:extLst>
              </p:cNvPr>
              <p:cNvSpPr/>
              <p:nvPr/>
            </p:nvSpPr>
            <p:spPr>
              <a:xfrm>
                <a:off x="9843549" y="5168900"/>
                <a:ext cx="845438" cy="1326165"/>
              </a:xfrm>
              <a:custGeom>
                <a:avLst/>
                <a:gdLst>
                  <a:gd name="connsiteX0" fmla="*/ 39529 w 845438"/>
                  <a:gd name="connsiteY0" fmla="*/ 995458 h 1326165"/>
                  <a:gd name="connsiteX1" fmla="*/ 323755 w 845438"/>
                  <a:gd name="connsiteY1" fmla="*/ 1072610 h 1326165"/>
                  <a:gd name="connsiteX2" fmla="*/ 496443 w 845438"/>
                  <a:gd name="connsiteY2" fmla="*/ 934784 h 1326165"/>
                  <a:gd name="connsiteX3" fmla="*/ 343567 w 845438"/>
                  <a:gd name="connsiteY3" fmla="*/ 787908 h 1326165"/>
                  <a:gd name="connsiteX4" fmla="*/ 269843 w 845438"/>
                  <a:gd name="connsiteY4" fmla="*/ 758571 h 1326165"/>
                  <a:gd name="connsiteX5" fmla="*/ 0 w 845438"/>
                  <a:gd name="connsiteY5" fmla="*/ 380143 h 1326165"/>
                  <a:gd name="connsiteX6" fmla="*/ 456819 w 845438"/>
                  <a:gd name="connsiteY6" fmla="*/ 0 h 1326165"/>
                  <a:gd name="connsiteX7" fmla="*/ 773430 w 845438"/>
                  <a:gd name="connsiteY7" fmla="*/ 51435 h 1326165"/>
                  <a:gd name="connsiteX8" fmla="*/ 759047 w 845438"/>
                  <a:gd name="connsiteY8" fmla="*/ 303086 h 1326165"/>
                  <a:gd name="connsiteX9" fmla="*/ 499967 w 845438"/>
                  <a:gd name="connsiteY9" fmla="*/ 238792 h 1326165"/>
                  <a:gd name="connsiteX10" fmla="*/ 338138 w 845438"/>
                  <a:gd name="connsiteY10" fmla="*/ 360045 h 1326165"/>
                  <a:gd name="connsiteX11" fmla="*/ 482060 w 845438"/>
                  <a:gd name="connsiteY11" fmla="*/ 507016 h 1326165"/>
                  <a:gd name="connsiteX12" fmla="*/ 633127 w 845438"/>
                  <a:gd name="connsiteY12" fmla="*/ 576739 h 1326165"/>
                  <a:gd name="connsiteX13" fmla="*/ 845439 w 845438"/>
                  <a:gd name="connsiteY13" fmla="*/ 901827 h 1326165"/>
                  <a:gd name="connsiteX14" fmla="*/ 354330 w 845438"/>
                  <a:gd name="connsiteY14" fmla="*/ 1326166 h 1326165"/>
                  <a:gd name="connsiteX15" fmla="*/ 19812 w 845438"/>
                  <a:gd name="connsiteY15" fmla="*/ 1276541 h 1326165"/>
                  <a:gd name="connsiteX16" fmla="*/ 39529 w 845438"/>
                  <a:gd name="connsiteY16" fmla="*/ 995458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5438" h="1326165">
                    <a:moveTo>
                      <a:pt x="39529" y="995458"/>
                    </a:moveTo>
                    <a:cubicBezTo>
                      <a:pt x="80867" y="1019365"/>
                      <a:pt x="203263" y="1072610"/>
                      <a:pt x="323755" y="1072610"/>
                    </a:cubicBezTo>
                    <a:cubicBezTo>
                      <a:pt x="451390" y="1072610"/>
                      <a:pt x="496443" y="1015651"/>
                      <a:pt x="496443" y="934784"/>
                    </a:cubicBezTo>
                    <a:cubicBezTo>
                      <a:pt x="496443" y="850297"/>
                      <a:pt x="440626" y="826484"/>
                      <a:pt x="343567" y="787908"/>
                    </a:cubicBezTo>
                    <a:lnTo>
                      <a:pt x="269843" y="758571"/>
                    </a:lnTo>
                    <a:cubicBezTo>
                      <a:pt x="62960" y="675894"/>
                      <a:pt x="0" y="561975"/>
                      <a:pt x="0" y="380143"/>
                    </a:cubicBezTo>
                    <a:cubicBezTo>
                      <a:pt x="0" y="137827"/>
                      <a:pt x="190595" y="0"/>
                      <a:pt x="456819" y="0"/>
                    </a:cubicBezTo>
                    <a:cubicBezTo>
                      <a:pt x="552164" y="0"/>
                      <a:pt x="670846" y="9239"/>
                      <a:pt x="773430" y="51435"/>
                    </a:cubicBezTo>
                    <a:lnTo>
                      <a:pt x="759047" y="303086"/>
                    </a:lnTo>
                    <a:cubicBezTo>
                      <a:pt x="699707" y="271844"/>
                      <a:pt x="597218" y="238792"/>
                      <a:pt x="499967" y="238792"/>
                    </a:cubicBezTo>
                    <a:cubicBezTo>
                      <a:pt x="399288" y="238792"/>
                      <a:pt x="338138" y="281083"/>
                      <a:pt x="338138" y="360045"/>
                    </a:cubicBezTo>
                    <a:cubicBezTo>
                      <a:pt x="338138" y="426149"/>
                      <a:pt x="370522" y="455581"/>
                      <a:pt x="482060" y="507016"/>
                    </a:cubicBezTo>
                    <a:lnTo>
                      <a:pt x="633127" y="576739"/>
                    </a:lnTo>
                    <a:cubicBezTo>
                      <a:pt x="746474" y="630079"/>
                      <a:pt x="845439" y="710946"/>
                      <a:pt x="845439" y="901827"/>
                    </a:cubicBezTo>
                    <a:cubicBezTo>
                      <a:pt x="845439" y="1182815"/>
                      <a:pt x="647605" y="1326166"/>
                      <a:pt x="354330" y="1326166"/>
                    </a:cubicBezTo>
                    <a:cubicBezTo>
                      <a:pt x="203263" y="1326166"/>
                      <a:pt x="82772" y="1293114"/>
                      <a:pt x="19812" y="1276541"/>
                    </a:cubicBezTo>
                    <a:lnTo>
                      <a:pt x="39529" y="995458"/>
                    </a:lnTo>
                    <a:close/>
                  </a:path>
                </a:pathLst>
              </a:custGeom>
              <a:solidFill>
                <a:srgbClr val="FC1921"/>
              </a:solidFill>
              <a:ln w="9525" cap="flat">
                <a:noFill/>
                <a:prstDash val="solid"/>
                <a:miter/>
              </a:ln>
            </p:spPr>
            <p:txBody>
              <a:bodyPr rtlCol="0" anchor="ctr"/>
              <a:lstStyle/>
              <a:p>
                <a:endParaRPr lang="en-AU"/>
              </a:p>
            </p:txBody>
          </p:sp>
        </p:grpSp>
        <p:sp>
          <p:nvSpPr>
            <p:cNvPr id="39" name="Freeform: Shape 38">
              <a:extLst>
                <a:ext uri="{FF2B5EF4-FFF2-40B4-BE49-F238E27FC236}">
                  <a16:creationId xmlns:a16="http://schemas.microsoft.com/office/drawing/2014/main" id="{920E399A-8615-4AE4-82CF-B0F2FCC5D931}"/>
                </a:ext>
              </a:extLst>
            </p:cNvPr>
            <p:cNvSpPr/>
            <p:nvPr/>
          </p:nvSpPr>
          <p:spPr>
            <a:xfrm>
              <a:off x="10756233" y="5190902"/>
              <a:ext cx="706564" cy="1282065"/>
            </a:xfrm>
            <a:custGeom>
              <a:avLst/>
              <a:gdLst>
                <a:gd name="connsiteX0" fmla="*/ 0 w 706564"/>
                <a:gd name="connsiteY0" fmla="*/ 0 h 1282065"/>
                <a:gd name="connsiteX1" fmla="*/ 0 w 706564"/>
                <a:gd name="connsiteY1" fmla="*/ 1282065 h 1282065"/>
                <a:gd name="connsiteX2" fmla="*/ 706564 w 706564"/>
                <a:gd name="connsiteY2" fmla="*/ 1282065 h 1282065"/>
                <a:gd name="connsiteX3" fmla="*/ 706564 w 706564"/>
                <a:gd name="connsiteY3" fmla="*/ 1021271 h 1282065"/>
                <a:gd name="connsiteX4" fmla="*/ 338138 w 706564"/>
                <a:gd name="connsiteY4" fmla="*/ 1021271 h 1282065"/>
                <a:gd name="connsiteX5" fmla="*/ 338138 w 706564"/>
                <a:gd name="connsiteY5" fmla="*/ 0 h 128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564" h="1282065">
                  <a:moveTo>
                    <a:pt x="0" y="0"/>
                  </a:moveTo>
                  <a:lnTo>
                    <a:pt x="0" y="1282065"/>
                  </a:lnTo>
                  <a:lnTo>
                    <a:pt x="706564" y="1282065"/>
                  </a:lnTo>
                  <a:lnTo>
                    <a:pt x="706564" y="1021271"/>
                  </a:lnTo>
                  <a:lnTo>
                    <a:pt x="338138" y="1021271"/>
                  </a:lnTo>
                  <a:lnTo>
                    <a:pt x="338138" y="0"/>
                  </a:lnTo>
                  <a:close/>
                </a:path>
              </a:pathLst>
            </a:custGeom>
            <a:solidFill>
              <a:srgbClr val="FC1921"/>
            </a:solidFill>
            <a:ln w="9525" cap="flat">
              <a:noFill/>
              <a:prstDash val="solid"/>
              <a:miter/>
            </a:ln>
          </p:spPr>
          <p:txBody>
            <a:bodyPr rtlCol="0" anchor="ctr"/>
            <a:lstStyle/>
            <a:p>
              <a:endParaRPr lang="en-AU"/>
            </a:p>
          </p:txBody>
        </p:sp>
        <p:sp>
          <p:nvSpPr>
            <p:cNvPr id="40" name="Freeform: Shape 39">
              <a:extLst>
                <a:ext uri="{FF2B5EF4-FFF2-40B4-BE49-F238E27FC236}">
                  <a16:creationId xmlns:a16="http://schemas.microsoft.com/office/drawing/2014/main" id="{382156DA-6C4A-4C90-BF01-63F104B305A7}"/>
                </a:ext>
              </a:extLst>
            </p:cNvPr>
            <p:cNvSpPr/>
            <p:nvPr/>
          </p:nvSpPr>
          <p:spPr>
            <a:xfrm>
              <a:off x="11141519" y="5192236"/>
              <a:ext cx="218503" cy="105917"/>
            </a:xfrm>
            <a:custGeom>
              <a:avLst/>
              <a:gdLst>
                <a:gd name="connsiteX0" fmla="*/ 0 w 218503"/>
                <a:gd name="connsiteY0" fmla="*/ 0 h 105917"/>
                <a:gd name="connsiteX1" fmla="*/ 0 w 218503"/>
                <a:gd name="connsiteY1" fmla="*/ 22955 h 105917"/>
                <a:gd name="connsiteX2" fmla="*/ 29146 w 218503"/>
                <a:gd name="connsiteY2" fmla="*/ 22955 h 105917"/>
                <a:gd name="connsiteX3" fmla="*/ 29146 w 218503"/>
                <a:gd name="connsiteY3" fmla="*/ 105918 h 105917"/>
                <a:gd name="connsiteX4" fmla="*/ 56579 w 218503"/>
                <a:gd name="connsiteY4" fmla="*/ 105918 h 105917"/>
                <a:gd name="connsiteX5" fmla="*/ 56579 w 218503"/>
                <a:gd name="connsiteY5" fmla="*/ 22955 h 105917"/>
                <a:gd name="connsiteX6" fmla="*/ 85725 w 218503"/>
                <a:gd name="connsiteY6" fmla="*/ 22955 h 105917"/>
                <a:gd name="connsiteX7" fmla="*/ 85725 w 218503"/>
                <a:gd name="connsiteY7" fmla="*/ 0 h 105917"/>
                <a:gd name="connsiteX8" fmla="*/ 0 w 218503"/>
                <a:gd name="connsiteY8" fmla="*/ 0 h 105917"/>
                <a:gd name="connsiteX9" fmla="*/ 179451 w 218503"/>
                <a:gd name="connsiteY9" fmla="*/ 0 h 105917"/>
                <a:gd name="connsiteX10" fmla="*/ 158020 w 218503"/>
                <a:gd name="connsiteY10" fmla="*/ 61627 h 105917"/>
                <a:gd name="connsiteX11" fmla="*/ 157543 w 218503"/>
                <a:gd name="connsiteY11" fmla="*/ 61627 h 105917"/>
                <a:gd name="connsiteX12" fmla="*/ 136112 w 218503"/>
                <a:gd name="connsiteY12" fmla="*/ 0 h 105917"/>
                <a:gd name="connsiteX13" fmla="*/ 97250 w 218503"/>
                <a:gd name="connsiteY13" fmla="*/ 0 h 105917"/>
                <a:gd name="connsiteX14" fmla="*/ 97250 w 218503"/>
                <a:gd name="connsiteY14" fmla="*/ 105918 h 105917"/>
                <a:gd name="connsiteX15" fmla="*/ 124682 w 218503"/>
                <a:gd name="connsiteY15" fmla="*/ 105918 h 105917"/>
                <a:gd name="connsiteX16" fmla="*/ 124682 w 218503"/>
                <a:gd name="connsiteY16" fmla="*/ 36671 h 105917"/>
                <a:gd name="connsiteX17" fmla="*/ 125158 w 218503"/>
                <a:gd name="connsiteY17" fmla="*/ 36671 h 105917"/>
                <a:gd name="connsiteX18" fmla="*/ 147066 w 218503"/>
                <a:gd name="connsiteY18" fmla="*/ 105918 h 105917"/>
                <a:gd name="connsiteX19" fmla="*/ 168592 w 218503"/>
                <a:gd name="connsiteY19" fmla="*/ 105918 h 105917"/>
                <a:gd name="connsiteX20" fmla="*/ 190500 w 218503"/>
                <a:gd name="connsiteY20" fmla="*/ 36671 h 105917"/>
                <a:gd name="connsiteX21" fmla="*/ 190976 w 218503"/>
                <a:gd name="connsiteY21" fmla="*/ 36671 h 105917"/>
                <a:gd name="connsiteX22" fmla="*/ 190976 w 218503"/>
                <a:gd name="connsiteY22" fmla="*/ 105918 h 105917"/>
                <a:gd name="connsiteX23" fmla="*/ 218504 w 218503"/>
                <a:gd name="connsiteY23" fmla="*/ 105918 h 105917"/>
                <a:gd name="connsiteX24" fmla="*/ 218504 w 218503"/>
                <a:gd name="connsiteY24" fmla="*/ 0 h 105917"/>
                <a:gd name="connsiteX25" fmla="*/ 179451 w 218503"/>
                <a:gd name="connsiteY25" fmla="*/ 0 h 1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503" h="105917">
                  <a:moveTo>
                    <a:pt x="0" y="0"/>
                  </a:moveTo>
                  <a:lnTo>
                    <a:pt x="0" y="22955"/>
                  </a:lnTo>
                  <a:lnTo>
                    <a:pt x="29146" y="22955"/>
                  </a:lnTo>
                  <a:lnTo>
                    <a:pt x="29146" y="105918"/>
                  </a:lnTo>
                  <a:lnTo>
                    <a:pt x="56579" y="105918"/>
                  </a:lnTo>
                  <a:lnTo>
                    <a:pt x="56579" y="22955"/>
                  </a:lnTo>
                  <a:lnTo>
                    <a:pt x="85725" y="22955"/>
                  </a:lnTo>
                  <a:lnTo>
                    <a:pt x="85725" y="0"/>
                  </a:lnTo>
                  <a:lnTo>
                    <a:pt x="0" y="0"/>
                  </a:lnTo>
                  <a:close/>
                  <a:moveTo>
                    <a:pt x="179451" y="0"/>
                  </a:moveTo>
                  <a:lnTo>
                    <a:pt x="158020" y="61627"/>
                  </a:lnTo>
                  <a:lnTo>
                    <a:pt x="157543" y="61627"/>
                  </a:lnTo>
                  <a:lnTo>
                    <a:pt x="136112" y="0"/>
                  </a:lnTo>
                  <a:lnTo>
                    <a:pt x="97250" y="0"/>
                  </a:lnTo>
                  <a:lnTo>
                    <a:pt x="97250" y="105918"/>
                  </a:lnTo>
                  <a:lnTo>
                    <a:pt x="124682" y="105918"/>
                  </a:lnTo>
                  <a:lnTo>
                    <a:pt x="124682" y="36671"/>
                  </a:lnTo>
                  <a:lnTo>
                    <a:pt x="125158" y="36671"/>
                  </a:lnTo>
                  <a:lnTo>
                    <a:pt x="147066" y="105918"/>
                  </a:lnTo>
                  <a:lnTo>
                    <a:pt x="168592" y="105918"/>
                  </a:lnTo>
                  <a:lnTo>
                    <a:pt x="190500" y="36671"/>
                  </a:lnTo>
                  <a:lnTo>
                    <a:pt x="190976" y="36671"/>
                  </a:lnTo>
                  <a:lnTo>
                    <a:pt x="190976" y="105918"/>
                  </a:lnTo>
                  <a:lnTo>
                    <a:pt x="218504" y="105918"/>
                  </a:lnTo>
                  <a:lnTo>
                    <a:pt x="218504" y="0"/>
                  </a:lnTo>
                  <a:lnTo>
                    <a:pt x="179451" y="0"/>
                  </a:lnTo>
                  <a:close/>
                </a:path>
              </a:pathLst>
            </a:custGeom>
            <a:solidFill>
              <a:srgbClr val="FC1921"/>
            </a:solidFill>
            <a:ln w="9525" cap="flat">
              <a:noFill/>
              <a:prstDash val="solid"/>
              <a:miter/>
            </a:ln>
          </p:spPr>
          <p:txBody>
            <a:bodyPr rtlCol="0" anchor="ctr"/>
            <a:lstStyle/>
            <a:p>
              <a:endParaRPr lang="en-AU"/>
            </a:p>
          </p:txBody>
        </p:sp>
      </p:grpSp>
      <p:grpSp>
        <p:nvGrpSpPr>
          <p:cNvPr id="16" name="csl-text">
            <a:extLst>
              <a:ext uri="{FF2B5EF4-FFF2-40B4-BE49-F238E27FC236}">
                <a16:creationId xmlns:a16="http://schemas.microsoft.com/office/drawing/2014/main" id="{690A5352-9164-45B7-8CA2-0D2214B6CE29}"/>
              </a:ext>
            </a:extLst>
          </p:cNvPr>
          <p:cNvGrpSpPr/>
          <p:nvPr userDrawn="1"/>
        </p:nvGrpSpPr>
        <p:grpSpPr>
          <a:xfrm>
            <a:off x="11036173" y="6277142"/>
            <a:ext cx="425577" cy="216957"/>
            <a:chOff x="8861425" y="5168900"/>
            <a:chExt cx="2601372" cy="1326165"/>
          </a:xfrm>
          <a:solidFill>
            <a:srgbClr val="FC1921"/>
          </a:solidFill>
        </p:grpSpPr>
        <p:grpSp>
          <p:nvGrpSpPr>
            <p:cNvPr id="17" name="Graphic 7">
              <a:extLst>
                <a:ext uri="{FF2B5EF4-FFF2-40B4-BE49-F238E27FC236}">
                  <a16:creationId xmlns:a16="http://schemas.microsoft.com/office/drawing/2014/main" id="{DBAE2942-32BA-497F-90DB-B9254DEDFA46}"/>
                </a:ext>
              </a:extLst>
            </p:cNvPr>
            <p:cNvGrpSpPr/>
            <p:nvPr/>
          </p:nvGrpSpPr>
          <p:grpSpPr>
            <a:xfrm>
              <a:off x="8861425" y="5168900"/>
              <a:ext cx="1827562" cy="1326165"/>
              <a:chOff x="8861425" y="5168900"/>
              <a:chExt cx="1827562" cy="1326165"/>
            </a:xfrm>
            <a:solidFill>
              <a:srgbClr val="FC1921"/>
            </a:solidFill>
          </p:grpSpPr>
          <p:sp>
            <p:nvSpPr>
              <p:cNvPr id="20" name="Freeform: Shape 19">
                <a:extLst>
                  <a:ext uri="{FF2B5EF4-FFF2-40B4-BE49-F238E27FC236}">
                    <a16:creationId xmlns:a16="http://schemas.microsoft.com/office/drawing/2014/main" id="{92529321-A117-4C9F-AD19-249A472F90E2}"/>
                  </a:ext>
                </a:extLst>
              </p:cNvPr>
              <p:cNvSpPr/>
              <p:nvPr/>
            </p:nvSpPr>
            <p:spPr>
              <a:xfrm>
                <a:off x="8861425" y="5168900"/>
                <a:ext cx="935354" cy="1326165"/>
              </a:xfrm>
              <a:custGeom>
                <a:avLst/>
                <a:gdLst>
                  <a:gd name="connsiteX0" fmla="*/ 935355 w 935354"/>
                  <a:gd name="connsiteY0" fmla="*/ 1276541 h 1326165"/>
                  <a:gd name="connsiteX1" fmla="*/ 625983 w 935354"/>
                  <a:gd name="connsiteY1" fmla="*/ 1326166 h 1326165"/>
                  <a:gd name="connsiteX2" fmla="*/ 0 w 935354"/>
                  <a:gd name="connsiteY2" fmla="*/ 653891 h 1326165"/>
                  <a:gd name="connsiteX3" fmla="*/ 624173 w 935354"/>
                  <a:gd name="connsiteY3" fmla="*/ 0 h 1326165"/>
                  <a:gd name="connsiteX4" fmla="*/ 928211 w 935354"/>
                  <a:gd name="connsiteY4" fmla="*/ 58769 h 1326165"/>
                  <a:gd name="connsiteX5" fmla="*/ 910209 w 935354"/>
                  <a:gd name="connsiteY5" fmla="*/ 341662 h 1326165"/>
                  <a:gd name="connsiteX6" fmla="*/ 665607 w 935354"/>
                  <a:gd name="connsiteY6" fmla="*/ 268224 h 1326165"/>
                  <a:gd name="connsiteX7" fmla="*/ 348996 w 935354"/>
                  <a:gd name="connsiteY7" fmla="*/ 661226 h 1326165"/>
                  <a:gd name="connsiteX8" fmla="*/ 679990 w 935354"/>
                  <a:gd name="connsiteY8" fmla="*/ 1050608 h 1326165"/>
                  <a:gd name="connsiteX9" fmla="*/ 921068 w 935354"/>
                  <a:gd name="connsiteY9" fmla="*/ 978980 h 1326165"/>
                  <a:gd name="connsiteX10" fmla="*/ 935355 w 935354"/>
                  <a:gd name="connsiteY10" fmla="*/ 1276541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5354" h="1326165">
                    <a:moveTo>
                      <a:pt x="935355" y="1276541"/>
                    </a:moveTo>
                    <a:cubicBezTo>
                      <a:pt x="829247" y="1309592"/>
                      <a:pt x="721328" y="1326166"/>
                      <a:pt x="625983" y="1326166"/>
                    </a:cubicBezTo>
                    <a:cubicBezTo>
                      <a:pt x="260794" y="1326166"/>
                      <a:pt x="0" y="1103852"/>
                      <a:pt x="0" y="653891"/>
                    </a:cubicBezTo>
                    <a:cubicBezTo>
                      <a:pt x="0" y="275558"/>
                      <a:pt x="212312" y="0"/>
                      <a:pt x="624173" y="0"/>
                    </a:cubicBezTo>
                    <a:cubicBezTo>
                      <a:pt x="787813" y="0"/>
                      <a:pt x="897541" y="45911"/>
                      <a:pt x="928211" y="58769"/>
                    </a:cubicBezTo>
                    <a:lnTo>
                      <a:pt x="910209" y="341662"/>
                    </a:lnTo>
                    <a:cubicBezTo>
                      <a:pt x="870680" y="317754"/>
                      <a:pt x="771715" y="268224"/>
                      <a:pt x="665607" y="268224"/>
                    </a:cubicBezTo>
                    <a:cubicBezTo>
                      <a:pt x="449771" y="268224"/>
                      <a:pt x="348996" y="411480"/>
                      <a:pt x="348996" y="661226"/>
                    </a:cubicBezTo>
                    <a:cubicBezTo>
                      <a:pt x="348996" y="881634"/>
                      <a:pt x="467773" y="1050608"/>
                      <a:pt x="679990" y="1050608"/>
                    </a:cubicBezTo>
                    <a:cubicBezTo>
                      <a:pt x="800576" y="1050608"/>
                      <a:pt x="888587" y="1000982"/>
                      <a:pt x="921068" y="978980"/>
                    </a:cubicBezTo>
                    <a:lnTo>
                      <a:pt x="935355" y="1276541"/>
                    </a:lnTo>
                    <a:close/>
                  </a:path>
                </a:pathLst>
              </a:custGeom>
              <a:solidFill>
                <a:srgbClr val="FC1921"/>
              </a:solidFill>
              <a:ln w="9525" cap="flat">
                <a:noFill/>
                <a:prstDash val="solid"/>
                <a:miter/>
              </a:ln>
            </p:spPr>
            <p:txBody>
              <a:bodyPr rtlCol="0" anchor="ctr"/>
              <a:lstStyle/>
              <a:p>
                <a:endParaRPr lang="en-AU"/>
              </a:p>
            </p:txBody>
          </p:sp>
          <p:sp>
            <p:nvSpPr>
              <p:cNvPr id="21" name="Freeform: Shape 20">
                <a:extLst>
                  <a:ext uri="{FF2B5EF4-FFF2-40B4-BE49-F238E27FC236}">
                    <a16:creationId xmlns:a16="http://schemas.microsoft.com/office/drawing/2014/main" id="{57FE2355-D762-4B09-9F58-312EE58866D1}"/>
                  </a:ext>
                </a:extLst>
              </p:cNvPr>
              <p:cNvSpPr/>
              <p:nvPr/>
            </p:nvSpPr>
            <p:spPr>
              <a:xfrm>
                <a:off x="9843549" y="5168900"/>
                <a:ext cx="845438" cy="1326165"/>
              </a:xfrm>
              <a:custGeom>
                <a:avLst/>
                <a:gdLst>
                  <a:gd name="connsiteX0" fmla="*/ 39529 w 845438"/>
                  <a:gd name="connsiteY0" fmla="*/ 995458 h 1326165"/>
                  <a:gd name="connsiteX1" fmla="*/ 323755 w 845438"/>
                  <a:gd name="connsiteY1" fmla="*/ 1072610 h 1326165"/>
                  <a:gd name="connsiteX2" fmla="*/ 496443 w 845438"/>
                  <a:gd name="connsiteY2" fmla="*/ 934784 h 1326165"/>
                  <a:gd name="connsiteX3" fmla="*/ 343567 w 845438"/>
                  <a:gd name="connsiteY3" fmla="*/ 787908 h 1326165"/>
                  <a:gd name="connsiteX4" fmla="*/ 269843 w 845438"/>
                  <a:gd name="connsiteY4" fmla="*/ 758571 h 1326165"/>
                  <a:gd name="connsiteX5" fmla="*/ 0 w 845438"/>
                  <a:gd name="connsiteY5" fmla="*/ 380143 h 1326165"/>
                  <a:gd name="connsiteX6" fmla="*/ 456819 w 845438"/>
                  <a:gd name="connsiteY6" fmla="*/ 0 h 1326165"/>
                  <a:gd name="connsiteX7" fmla="*/ 773430 w 845438"/>
                  <a:gd name="connsiteY7" fmla="*/ 51435 h 1326165"/>
                  <a:gd name="connsiteX8" fmla="*/ 759047 w 845438"/>
                  <a:gd name="connsiteY8" fmla="*/ 303086 h 1326165"/>
                  <a:gd name="connsiteX9" fmla="*/ 499967 w 845438"/>
                  <a:gd name="connsiteY9" fmla="*/ 238792 h 1326165"/>
                  <a:gd name="connsiteX10" fmla="*/ 338138 w 845438"/>
                  <a:gd name="connsiteY10" fmla="*/ 360045 h 1326165"/>
                  <a:gd name="connsiteX11" fmla="*/ 482060 w 845438"/>
                  <a:gd name="connsiteY11" fmla="*/ 507016 h 1326165"/>
                  <a:gd name="connsiteX12" fmla="*/ 633127 w 845438"/>
                  <a:gd name="connsiteY12" fmla="*/ 576739 h 1326165"/>
                  <a:gd name="connsiteX13" fmla="*/ 845439 w 845438"/>
                  <a:gd name="connsiteY13" fmla="*/ 901827 h 1326165"/>
                  <a:gd name="connsiteX14" fmla="*/ 354330 w 845438"/>
                  <a:gd name="connsiteY14" fmla="*/ 1326166 h 1326165"/>
                  <a:gd name="connsiteX15" fmla="*/ 19812 w 845438"/>
                  <a:gd name="connsiteY15" fmla="*/ 1276541 h 1326165"/>
                  <a:gd name="connsiteX16" fmla="*/ 39529 w 845438"/>
                  <a:gd name="connsiteY16" fmla="*/ 995458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5438" h="1326165">
                    <a:moveTo>
                      <a:pt x="39529" y="995458"/>
                    </a:moveTo>
                    <a:cubicBezTo>
                      <a:pt x="80867" y="1019365"/>
                      <a:pt x="203263" y="1072610"/>
                      <a:pt x="323755" y="1072610"/>
                    </a:cubicBezTo>
                    <a:cubicBezTo>
                      <a:pt x="451390" y="1072610"/>
                      <a:pt x="496443" y="1015651"/>
                      <a:pt x="496443" y="934784"/>
                    </a:cubicBezTo>
                    <a:cubicBezTo>
                      <a:pt x="496443" y="850297"/>
                      <a:pt x="440626" y="826484"/>
                      <a:pt x="343567" y="787908"/>
                    </a:cubicBezTo>
                    <a:lnTo>
                      <a:pt x="269843" y="758571"/>
                    </a:lnTo>
                    <a:cubicBezTo>
                      <a:pt x="62960" y="675894"/>
                      <a:pt x="0" y="561975"/>
                      <a:pt x="0" y="380143"/>
                    </a:cubicBezTo>
                    <a:cubicBezTo>
                      <a:pt x="0" y="137827"/>
                      <a:pt x="190595" y="0"/>
                      <a:pt x="456819" y="0"/>
                    </a:cubicBezTo>
                    <a:cubicBezTo>
                      <a:pt x="552164" y="0"/>
                      <a:pt x="670846" y="9239"/>
                      <a:pt x="773430" y="51435"/>
                    </a:cubicBezTo>
                    <a:lnTo>
                      <a:pt x="759047" y="303086"/>
                    </a:lnTo>
                    <a:cubicBezTo>
                      <a:pt x="699707" y="271844"/>
                      <a:pt x="597218" y="238792"/>
                      <a:pt x="499967" y="238792"/>
                    </a:cubicBezTo>
                    <a:cubicBezTo>
                      <a:pt x="399288" y="238792"/>
                      <a:pt x="338138" y="281083"/>
                      <a:pt x="338138" y="360045"/>
                    </a:cubicBezTo>
                    <a:cubicBezTo>
                      <a:pt x="338138" y="426149"/>
                      <a:pt x="370522" y="455581"/>
                      <a:pt x="482060" y="507016"/>
                    </a:cubicBezTo>
                    <a:lnTo>
                      <a:pt x="633127" y="576739"/>
                    </a:lnTo>
                    <a:cubicBezTo>
                      <a:pt x="746474" y="630079"/>
                      <a:pt x="845439" y="710946"/>
                      <a:pt x="845439" y="901827"/>
                    </a:cubicBezTo>
                    <a:cubicBezTo>
                      <a:pt x="845439" y="1182815"/>
                      <a:pt x="647605" y="1326166"/>
                      <a:pt x="354330" y="1326166"/>
                    </a:cubicBezTo>
                    <a:cubicBezTo>
                      <a:pt x="203263" y="1326166"/>
                      <a:pt x="82772" y="1293114"/>
                      <a:pt x="19812" y="1276541"/>
                    </a:cubicBezTo>
                    <a:lnTo>
                      <a:pt x="39529" y="995458"/>
                    </a:lnTo>
                    <a:close/>
                  </a:path>
                </a:pathLst>
              </a:custGeom>
              <a:solidFill>
                <a:srgbClr val="FC1921"/>
              </a:solidFill>
              <a:ln w="9525" cap="flat">
                <a:noFill/>
                <a:prstDash val="solid"/>
                <a:miter/>
              </a:ln>
            </p:spPr>
            <p:txBody>
              <a:bodyPr rtlCol="0" anchor="ctr"/>
              <a:lstStyle/>
              <a:p>
                <a:endParaRPr lang="en-AU"/>
              </a:p>
            </p:txBody>
          </p:sp>
        </p:grpSp>
        <p:sp>
          <p:nvSpPr>
            <p:cNvPr id="18" name="Freeform: Shape 17">
              <a:extLst>
                <a:ext uri="{FF2B5EF4-FFF2-40B4-BE49-F238E27FC236}">
                  <a16:creationId xmlns:a16="http://schemas.microsoft.com/office/drawing/2014/main" id="{4D0AF29D-D605-4F58-9841-0B5B759FD0B5}"/>
                </a:ext>
              </a:extLst>
            </p:cNvPr>
            <p:cNvSpPr/>
            <p:nvPr/>
          </p:nvSpPr>
          <p:spPr>
            <a:xfrm>
              <a:off x="10756233" y="5190902"/>
              <a:ext cx="706564" cy="1282065"/>
            </a:xfrm>
            <a:custGeom>
              <a:avLst/>
              <a:gdLst>
                <a:gd name="connsiteX0" fmla="*/ 0 w 706564"/>
                <a:gd name="connsiteY0" fmla="*/ 0 h 1282065"/>
                <a:gd name="connsiteX1" fmla="*/ 0 w 706564"/>
                <a:gd name="connsiteY1" fmla="*/ 1282065 h 1282065"/>
                <a:gd name="connsiteX2" fmla="*/ 706564 w 706564"/>
                <a:gd name="connsiteY2" fmla="*/ 1282065 h 1282065"/>
                <a:gd name="connsiteX3" fmla="*/ 706564 w 706564"/>
                <a:gd name="connsiteY3" fmla="*/ 1021271 h 1282065"/>
                <a:gd name="connsiteX4" fmla="*/ 338138 w 706564"/>
                <a:gd name="connsiteY4" fmla="*/ 1021271 h 1282065"/>
                <a:gd name="connsiteX5" fmla="*/ 338138 w 706564"/>
                <a:gd name="connsiteY5" fmla="*/ 0 h 128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564" h="1282065">
                  <a:moveTo>
                    <a:pt x="0" y="0"/>
                  </a:moveTo>
                  <a:lnTo>
                    <a:pt x="0" y="1282065"/>
                  </a:lnTo>
                  <a:lnTo>
                    <a:pt x="706564" y="1282065"/>
                  </a:lnTo>
                  <a:lnTo>
                    <a:pt x="706564" y="1021271"/>
                  </a:lnTo>
                  <a:lnTo>
                    <a:pt x="338138" y="1021271"/>
                  </a:lnTo>
                  <a:lnTo>
                    <a:pt x="338138" y="0"/>
                  </a:lnTo>
                  <a:close/>
                </a:path>
              </a:pathLst>
            </a:custGeom>
            <a:solidFill>
              <a:srgbClr val="FC1921"/>
            </a:solidFill>
            <a:ln w="9525" cap="flat">
              <a:noFill/>
              <a:prstDash val="solid"/>
              <a:miter/>
            </a:ln>
          </p:spPr>
          <p:txBody>
            <a:bodyPr rtlCol="0" anchor="ctr"/>
            <a:lstStyle/>
            <a:p>
              <a:endParaRPr lang="en-AU"/>
            </a:p>
          </p:txBody>
        </p:sp>
        <p:sp>
          <p:nvSpPr>
            <p:cNvPr id="19" name="Freeform: Shape 18">
              <a:extLst>
                <a:ext uri="{FF2B5EF4-FFF2-40B4-BE49-F238E27FC236}">
                  <a16:creationId xmlns:a16="http://schemas.microsoft.com/office/drawing/2014/main" id="{8C1DA640-CC1A-4EDC-8800-E70B0966A9BB}"/>
                </a:ext>
              </a:extLst>
            </p:cNvPr>
            <p:cNvSpPr/>
            <p:nvPr/>
          </p:nvSpPr>
          <p:spPr>
            <a:xfrm>
              <a:off x="11141519" y="5192236"/>
              <a:ext cx="218503" cy="105917"/>
            </a:xfrm>
            <a:custGeom>
              <a:avLst/>
              <a:gdLst>
                <a:gd name="connsiteX0" fmla="*/ 0 w 218503"/>
                <a:gd name="connsiteY0" fmla="*/ 0 h 105917"/>
                <a:gd name="connsiteX1" fmla="*/ 0 w 218503"/>
                <a:gd name="connsiteY1" fmla="*/ 22955 h 105917"/>
                <a:gd name="connsiteX2" fmla="*/ 29146 w 218503"/>
                <a:gd name="connsiteY2" fmla="*/ 22955 h 105917"/>
                <a:gd name="connsiteX3" fmla="*/ 29146 w 218503"/>
                <a:gd name="connsiteY3" fmla="*/ 105918 h 105917"/>
                <a:gd name="connsiteX4" fmla="*/ 56579 w 218503"/>
                <a:gd name="connsiteY4" fmla="*/ 105918 h 105917"/>
                <a:gd name="connsiteX5" fmla="*/ 56579 w 218503"/>
                <a:gd name="connsiteY5" fmla="*/ 22955 h 105917"/>
                <a:gd name="connsiteX6" fmla="*/ 85725 w 218503"/>
                <a:gd name="connsiteY6" fmla="*/ 22955 h 105917"/>
                <a:gd name="connsiteX7" fmla="*/ 85725 w 218503"/>
                <a:gd name="connsiteY7" fmla="*/ 0 h 105917"/>
                <a:gd name="connsiteX8" fmla="*/ 0 w 218503"/>
                <a:gd name="connsiteY8" fmla="*/ 0 h 105917"/>
                <a:gd name="connsiteX9" fmla="*/ 179451 w 218503"/>
                <a:gd name="connsiteY9" fmla="*/ 0 h 105917"/>
                <a:gd name="connsiteX10" fmla="*/ 158020 w 218503"/>
                <a:gd name="connsiteY10" fmla="*/ 61627 h 105917"/>
                <a:gd name="connsiteX11" fmla="*/ 157543 w 218503"/>
                <a:gd name="connsiteY11" fmla="*/ 61627 h 105917"/>
                <a:gd name="connsiteX12" fmla="*/ 136112 w 218503"/>
                <a:gd name="connsiteY12" fmla="*/ 0 h 105917"/>
                <a:gd name="connsiteX13" fmla="*/ 97250 w 218503"/>
                <a:gd name="connsiteY13" fmla="*/ 0 h 105917"/>
                <a:gd name="connsiteX14" fmla="*/ 97250 w 218503"/>
                <a:gd name="connsiteY14" fmla="*/ 105918 h 105917"/>
                <a:gd name="connsiteX15" fmla="*/ 124682 w 218503"/>
                <a:gd name="connsiteY15" fmla="*/ 105918 h 105917"/>
                <a:gd name="connsiteX16" fmla="*/ 124682 w 218503"/>
                <a:gd name="connsiteY16" fmla="*/ 36671 h 105917"/>
                <a:gd name="connsiteX17" fmla="*/ 125158 w 218503"/>
                <a:gd name="connsiteY17" fmla="*/ 36671 h 105917"/>
                <a:gd name="connsiteX18" fmla="*/ 147066 w 218503"/>
                <a:gd name="connsiteY18" fmla="*/ 105918 h 105917"/>
                <a:gd name="connsiteX19" fmla="*/ 168592 w 218503"/>
                <a:gd name="connsiteY19" fmla="*/ 105918 h 105917"/>
                <a:gd name="connsiteX20" fmla="*/ 190500 w 218503"/>
                <a:gd name="connsiteY20" fmla="*/ 36671 h 105917"/>
                <a:gd name="connsiteX21" fmla="*/ 190976 w 218503"/>
                <a:gd name="connsiteY21" fmla="*/ 36671 h 105917"/>
                <a:gd name="connsiteX22" fmla="*/ 190976 w 218503"/>
                <a:gd name="connsiteY22" fmla="*/ 105918 h 105917"/>
                <a:gd name="connsiteX23" fmla="*/ 218504 w 218503"/>
                <a:gd name="connsiteY23" fmla="*/ 105918 h 105917"/>
                <a:gd name="connsiteX24" fmla="*/ 218504 w 218503"/>
                <a:gd name="connsiteY24" fmla="*/ 0 h 105917"/>
                <a:gd name="connsiteX25" fmla="*/ 179451 w 218503"/>
                <a:gd name="connsiteY25" fmla="*/ 0 h 1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503" h="105917">
                  <a:moveTo>
                    <a:pt x="0" y="0"/>
                  </a:moveTo>
                  <a:lnTo>
                    <a:pt x="0" y="22955"/>
                  </a:lnTo>
                  <a:lnTo>
                    <a:pt x="29146" y="22955"/>
                  </a:lnTo>
                  <a:lnTo>
                    <a:pt x="29146" y="105918"/>
                  </a:lnTo>
                  <a:lnTo>
                    <a:pt x="56579" y="105918"/>
                  </a:lnTo>
                  <a:lnTo>
                    <a:pt x="56579" y="22955"/>
                  </a:lnTo>
                  <a:lnTo>
                    <a:pt x="85725" y="22955"/>
                  </a:lnTo>
                  <a:lnTo>
                    <a:pt x="85725" y="0"/>
                  </a:lnTo>
                  <a:lnTo>
                    <a:pt x="0" y="0"/>
                  </a:lnTo>
                  <a:close/>
                  <a:moveTo>
                    <a:pt x="179451" y="0"/>
                  </a:moveTo>
                  <a:lnTo>
                    <a:pt x="158020" y="61627"/>
                  </a:lnTo>
                  <a:lnTo>
                    <a:pt x="157543" y="61627"/>
                  </a:lnTo>
                  <a:lnTo>
                    <a:pt x="136112" y="0"/>
                  </a:lnTo>
                  <a:lnTo>
                    <a:pt x="97250" y="0"/>
                  </a:lnTo>
                  <a:lnTo>
                    <a:pt x="97250" y="105918"/>
                  </a:lnTo>
                  <a:lnTo>
                    <a:pt x="124682" y="105918"/>
                  </a:lnTo>
                  <a:lnTo>
                    <a:pt x="124682" y="36671"/>
                  </a:lnTo>
                  <a:lnTo>
                    <a:pt x="125158" y="36671"/>
                  </a:lnTo>
                  <a:lnTo>
                    <a:pt x="147066" y="105918"/>
                  </a:lnTo>
                  <a:lnTo>
                    <a:pt x="168592" y="105918"/>
                  </a:lnTo>
                  <a:lnTo>
                    <a:pt x="190500" y="36671"/>
                  </a:lnTo>
                  <a:lnTo>
                    <a:pt x="190976" y="36671"/>
                  </a:lnTo>
                  <a:lnTo>
                    <a:pt x="190976" y="105918"/>
                  </a:lnTo>
                  <a:lnTo>
                    <a:pt x="218504" y="105918"/>
                  </a:lnTo>
                  <a:lnTo>
                    <a:pt x="218504" y="0"/>
                  </a:lnTo>
                  <a:lnTo>
                    <a:pt x="179451" y="0"/>
                  </a:lnTo>
                  <a:close/>
                </a:path>
              </a:pathLst>
            </a:custGeom>
            <a:solidFill>
              <a:srgbClr val="FC1921"/>
            </a:solidFill>
            <a:ln w="9525" cap="flat">
              <a:noFill/>
              <a:prstDash val="solid"/>
              <a:miter/>
            </a:ln>
          </p:spPr>
          <p:txBody>
            <a:bodyPr rtlCol="0" anchor="ctr"/>
            <a:lstStyle/>
            <a:p>
              <a:endParaRPr lang="en-AU"/>
            </a:p>
          </p:txBody>
        </p:sp>
      </p:grpSp>
    </p:spTree>
    <p:extLst>
      <p:ext uri="{BB962C8B-B14F-4D97-AF65-F5344CB8AC3E}">
        <p14:creationId xmlns:p14="http://schemas.microsoft.com/office/powerpoint/2010/main" val="163765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n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10729912"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F5A273ED-6911-4CC6-8312-B877D6508B3F}"/>
              </a:ext>
            </a:extLst>
          </p:cNvPr>
          <p:cNvSpPr>
            <a:spLocks noGrp="1"/>
          </p:cNvSpPr>
          <p:nvPr>
            <p:ph type="ftr" sz="quarter" idx="20"/>
          </p:nvPr>
        </p:nvSpPr>
        <p:spPr/>
        <p:txBody>
          <a:bodyPr/>
          <a:lstStyle/>
          <a:p>
            <a:r>
              <a:rPr lang="en-AU"/>
              <a:t>|  Confidential – Internal Use Only</a:t>
            </a:r>
          </a:p>
        </p:txBody>
      </p:sp>
    </p:spTree>
    <p:extLst>
      <p:ext uri="{BB962C8B-B14F-4D97-AF65-F5344CB8AC3E}">
        <p14:creationId xmlns:p14="http://schemas.microsoft.com/office/powerpoint/2010/main" val="33247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5129212"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Content Placeholder 9">
            <a:extLst>
              <a:ext uri="{FF2B5EF4-FFF2-40B4-BE49-F238E27FC236}">
                <a16:creationId xmlns:a16="http://schemas.microsoft.com/office/drawing/2014/main" id="{8DD7BB01-3617-4074-BD20-0E356D9C109E}"/>
              </a:ext>
            </a:extLst>
          </p:cNvPr>
          <p:cNvSpPr>
            <a:spLocks noGrp="1"/>
          </p:cNvSpPr>
          <p:nvPr>
            <p:ph sz="quarter" idx="20"/>
          </p:nvPr>
        </p:nvSpPr>
        <p:spPr>
          <a:xfrm>
            <a:off x="6332538" y="1981200"/>
            <a:ext cx="5129212"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50CEFB9B-DBC0-4658-A8D9-A75B6A1EA6B9}"/>
              </a:ext>
            </a:extLst>
          </p:cNvPr>
          <p:cNvSpPr>
            <a:spLocks noGrp="1"/>
          </p:cNvSpPr>
          <p:nvPr>
            <p:ph type="ftr" sz="quarter" idx="21"/>
          </p:nvPr>
        </p:nvSpPr>
        <p:spPr/>
        <p:txBody>
          <a:bodyPr/>
          <a:lstStyle/>
          <a:p>
            <a:r>
              <a:rPr lang="en-AU"/>
              <a:t>|  Confidential – Internal Use Only</a:t>
            </a:r>
          </a:p>
        </p:txBody>
      </p:sp>
    </p:spTree>
    <p:extLst>
      <p:ext uri="{BB962C8B-B14F-4D97-AF65-F5344CB8AC3E}">
        <p14:creationId xmlns:p14="http://schemas.microsoft.com/office/powerpoint/2010/main" val="190680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3692" userDrawn="1">
          <p15:clr>
            <a:srgbClr val="FBAE40"/>
          </p15:clr>
        </p15:guide>
        <p15:guide id="7" pos="398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re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3140075"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9">
            <a:extLst>
              <a:ext uri="{FF2B5EF4-FFF2-40B4-BE49-F238E27FC236}">
                <a16:creationId xmlns:a16="http://schemas.microsoft.com/office/drawing/2014/main" id="{4ECF5942-2287-4CA1-A996-22F299CCF630}"/>
              </a:ext>
            </a:extLst>
          </p:cNvPr>
          <p:cNvSpPr>
            <a:spLocks noGrp="1"/>
          </p:cNvSpPr>
          <p:nvPr>
            <p:ph sz="quarter" idx="20"/>
          </p:nvPr>
        </p:nvSpPr>
        <p:spPr>
          <a:xfrm>
            <a:off x="4526757" y="1981200"/>
            <a:ext cx="3140075"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Content Placeholder 9">
            <a:extLst>
              <a:ext uri="{FF2B5EF4-FFF2-40B4-BE49-F238E27FC236}">
                <a16:creationId xmlns:a16="http://schemas.microsoft.com/office/drawing/2014/main" id="{10E8FAC5-5955-4C0F-A4D3-16364688417E}"/>
              </a:ext>
            </a:extLst>
          </p:cNvPr>
          <p:cNvSpPr>
            <a:spLocks noGrp="1"/>
          </p:cNvSpPr>
          <p:nvPr>
            <p:ph sz="quarter" idx="21"/>
          </p:nvPr>
        </p:nvSpPr>
        <p:spPr>
          <a:xfrm>
            <a:off x="8321675" y="1981200"/>
            <a:ext cx="3140075"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9164E87C-51F6-45DB-9524-C0B4073FB3A7}"/>
              </a:ext>
            </a:extLst>
          </p:cNvPr>
          <p:cNvSpPr>
            <a:spLocks noGrp="1"/>
          </p:cNvSpPr>
          <p:nvPr>
            <p:ph type="ftr" sz="quarter" idx="22"/>
          </p:nvPr>
        </p:nvSpPr>
        <p:spPr/>
        <p:txBody>
          <a:bodyPr/>
          <a:lstStyle/>
          <a:p>
            <a:r>
              <a:rPr lang="en-AU"/>
              <a:t>|  Confidential – Internal Use Only</a:t>
            </a:r>
          </a:p>
        </p:txBody>
      </p:sp>
    </p:spTree>
    <p:extLst>
      <p:ext uri="{BB962C8B-B14F-4D97-AF65-F5344CB8AC3E}">
        <p14:creationId xmlns:p14="http://schemas.microsoft.com/office/powerpoint/2010/main" val="196306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4" pos="2439">
          <p15:clr>
            <a:srgbClr val="FBAE40"/>
          </p15:clr>
        </p15:guide>
        <p15:guide id="5" pos="2842">
          <p15:clr>
            <a:srgbClr val="FBAE40"/>
          </p15:clr>
        </p15:guide>
        <p15:guide id="6" pos="4829">
          <p15:clr>
            <a:srgbClr val="FBAE40"/>
          </p15:clr>
        </p15:guide>
        <p15:guide id="7" pos="52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x stats and icon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F8C8335-834D-45FC-A6BE-1BECDE9902D2}"/>
              </a:ext>
            </a:extLst>
          </p:cNvPr>
          <p:cNvGrpSpPr/>
          <p:nvPr/>
        </p:nvGrpSpPr>
        <p:grpSpPr>
          <a:xfrm>
            <a:off x="1" y="0"/>
            <a:ext cx="12192000" cy="5013959"/>
            <a:chOff x="-13401" y="0"/>
            <a:chExt cx="12212099" cy="5013959"/>
          </a:xfrm>
        </p:grpSpPr>
        <p:sp>
          <p:nvSpPr>
            <p:cNvPr id="6" name="Rectangle 5">
              <a:extLst>
                <a:ext uri="{FF2B5EF4-FFF2-40B4-BE49-F238E27FC236}">
                  <a16:creationId xmlns:a16="http://schemas.microsoft.com/office/drawing/2014/main" id="{DF83083E-DCC3-4FC3-90CA-9BA7DBF31371}"/>
                </a:ext>
              </a:extLst>
            </p:cNvPr>
            <p:cNvSpPr/>
            <p:nvPr/>
          </p:nvSpPr>
          <p:spPr>
            <a:xfrm>
              <a:off x="-13400" y="0"/>
              <a:ext cx="12212098" cy="28930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EB319E2-9079-4AE0-8615-716F01353C94}"/>
                </a:ext>
              </a:extLst>
            </p:cNvPr>
            <p:cNvGrpSpPr/>
            <p:nvPr/>
          </p:nvGrpSpPr>
          <p:grpSpPr>
            <a:xfrm>
              <a:off x="-13401" y="2139283"/>
              <a:ext cx="12212097" cy="2874676"/>
              <a:chOff x="0" y="5887669"/>
              <a:chExt cx="12192000" cy="2874676"/>
            </a:xfrm>
          </p:grpSpPr>
          <p:sp>
            <p:nvSpPr>
              <p:cNvPr id="8" name="Isosceles Triangle 7">
                <a:extLst>
                  <a:ext uri="{FF2B5EF4-FFF2-40B4-BE49-F238E27FC236}">
                    <a16:creationId xmlns:a16="http://schemas.microsoft.com/office/drawing/2014/main" id="{618BC161-04E1-4995-BCCF-2F59446BF92D}"/>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C217D6E2-6D01-4855-AEDE-7E291B97A1F8}"/>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a:lnSpc>
                <a:spcPct val="90000"/>
              </a:lnSpc>
              <a:spcBef>
                <a:spcPts val="300"/>
              </a:spcBef>
              <a:spcAft>
                <a:spcPts val="300"/>
              </a:spcAft>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324036" y="3970972"/>
            <a:ext cx="2840112"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algn="ctr">
              <a:spcBef>
                <a:spcPts val="0"/>
              </a:spcBef>
              <a:spcAft>
                <a:spcPts val="0"/>
              </a:spcAft>
              <a:defRPr sz="1400"/>
            </a:lvl2pPr>
          </a:lstStyle>
          <a:p>
            <a:pPr lvl="0"/>
            <a:r>
              <a:rPr lang="en-US"/>
              <a:t>XXX%</a:t>
            </a:r>
          </a:p>
          <a:p>
            <a:pPr lvl="1"/>
            <a:r>
              <a:rPr lang="en-US"/>
              <a:t>Stat description goes here</a:t>
            </a:r>
          </a:p>
        </p:txBody>
      </p:sp>
      <p:sp>
        <p:nvSpPr>
          <p:cNvPr id="14" name="Content Placeholder 39">
            <a:extLst>
              <a:ext uri="{FF2B5EF4-FFF2-40B4-BE49-F238E27FC236}">
                <a16:creationId xmlns:a16="http://schemas.microsoft.com/office/drawing/2014/main" id="{008403D2-1E81-4CC9-B3EF-63A1106DF7AB}"/>
              </a:ext>
            </a:extLst>
          </p:cNvPr>
          <p:cNvSpPr>
            <a:spLocks noGrp="1"/>
          </p:cNvSpPr>
          <p:nvPr>
            <p:ph sz="quarter" idx="21" hasCustomPrompt="1"/>
          </p:nvPr>
        </p:nvSpPr>
        <p:spPr>
          <a:xfrm>
            <a:off x="2371608" y="3031843"/>
            <a:ext cx="744969" cy="744969"/>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5" name="Text Placeholder 14">
            <a:extLst>
              <a:ext uri="{FF2B5EF4-FFF2-40B4-BE49-F238E27FC236}">
                <a16:creationId xmlns:a16="http://schemas.microsoft.com/office/drawing/2014/main" id="{EA37D459-FD50-4336-80C4-F3C3696A65AC}"/>
              </a:ext>
            </a:extLst>
          </p:cNvPr>
          <p:cNvSpPr>
            <a:spLocks noGrp="1"/>
          </p:cNvSpPr>
          <p:nvPr>
            <p:ph type="body" sz="quarter" idx="22" hasCustomPrompt="1"/>
          </p:nvPr>
        </p:nvSpPr>
        <p:spPr>
          <a:xfrm>
            <a:off x="4675944" y="3970972"/>
            <a:ext cx="2840112"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algn="ctr">
              <a:spcBef>
                <a:spcPts val="0"/>
              </a:spcBef>
              <a:spcAft>
                <a:spcPts val="0"/>
              </a:spcAft>
              <a:defRPr sz="1400"/>
            </a:lvl2pPr>
          </a:lstStyle>
          <a:p>
            <a:pPr lvl="0"/>
            <a:r>
              <a:rPr lang="en-US"/>
              <a:t>XXX%</a:t>
            </a:r>
          </a:p>
          <a:p>
            <a:pPr lvl="1"/>
            <a:r>
              <a:rPr lang="en-US"/>
              <a:t>Stat description goes here</a:t>
            </a:r>
          </a:p>
        </p:txBody>
      </p:sp>
      <p:sp>
        <p:nvSpPr>
          <p:cNvPr id="16" name="Content Placeholder 39">
            <a:extLst>
              <a:ext uri="{FF2B5EF4-FFF2-40B4-BE49-F238E27FC236}">
                <a16:creationId xmlns:a16="http://schemas.microsoft.com/office/drawing/2014/main" id="{08DFCEB0-FB5A-4B19-8AAC-AE74639AA2AE}"/>
              </a:ext>
            </a:extLst>
          </p:cNvPr>
          <p:cNvSpPr>
            <a:spLocks noGrp="1"/>
          </p:cNvSpPr>
          <p:nvPr>
            <p:ph sz="quarter" idx="23" hasCustomPrompt="1"/>
          </p:nvPr>
        </p:nvSpPr>
        <p:spPr>
          <a:xfrm>
            <a:off x="5723515" y="3031843"/>
            <a:ext cx="744969" cy="744969"/>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9" name="Text Placeholder 14">
            <a:extLst>
              <a:ext uri="{FF2B5EF4-FFF2-40B4-BE49-F238E27FC236}">
                <a16:creationId xmlns:a16="http://schemas.microsoft.com/office/drawing/2014/main" id="{8A44C3A5-C9CD-4017-B84D-C03CBD9F1B4C}"/>
              </a:ext>
            </a:extLst>
          </p:cNvPr>
          <p:cNvSpPr>
            <a:spLocks noGrp="1"/>
          </p:cNvSpPr>
          <p:nvPr>
            <p:ph type="body" sz="quarter" idx="26" hasCustomPrompt="1"/>
          </p:nvPr>
        </p:nvSpPr>
        <p:spPr>
          <a:xfrm>
            <a:off x="8027852" y="3970972"/>
            <a:ext cx="2840112"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algn="ctr">
              <a:spcBef>
                <a:spcPts val="0"/>
              </a:spcBef>
              <a:spcAft>
                <a:spcPts val="0"/>
              </a:spcAft>
              <a:defRPr sz="1400"/>
            </a:lvl2pPr>
          </a:lstStyle>
          <a:p>
            <a:pPr lvl="0"/>
            <a:r>
              <a:rPr lang="en-US"/>
              <a:t>XXX%</a:t>
            </a:r>
          </a:p>
          <a:p>
            <a:pPr lvl="1"/>
            <a:r>
              <a:rPr lang="en-US"/>
              <a:t>Stat description goes here</a:t>
            </a:r>
          </a:p>
        </p:txBody>
      </p:sp>
      <p:sp>
        <p:nvSpPr>
          <p:cNvPr id="20" name="Content Placeholder 39">
            <a:extLst>
              <a:ext uri="{FF2B5EF4-FFF2-40B4-BE49-F238E27FC236}">
                <a16:creationId xmlns:a16="http://schemas.microsoft.com/office/drawing/2014/main" id="{D62DB3AE-EF43-43C9-84F2-C59A01D8B9A6}"/>
              </a:ext>
            </a:extLst>
          </p:cNvPr>
          <p:cNvSpPr>
            <a:spLocks noGrp="1"/>
          </p:cNvSpPr>
          <p:nvPr>
            <p:ph sz="quarter" idx="27" hasCustomPrompt="1"/>
          </p:nvPr>
        </p:nvSpPr>
        <p:spPr>
          <a:xfrm>
            <a:off x="9075424" y="3031843"/>
            <a:ext cx="744969" cy="744969"/>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B0171778-12BA-429C-99FB-03F3BBC0BCB6}"/>
              </a:ext>
            </a:extLst>
          </p:cNvPr>
          <p:cNvSpPr>
            <a:spLocks noGrp="1"/>
          </p:cNvSpPr>
          <p:nvPr>
            <p:ph type="ftr" sz="quarter" idx="28"/>
          </p:nvPr>
        </p:nvSpPr>
        <p:spPr/>
        <p:txBody>
          <a:bodyPr/>
          <a:lstStyle/>
          <a:p>
            <a:r>
              <a:rPr lang="en-AU"/>
              <a:t>|  Confidential – Internal Use Only</a:t>
            </a:r>
          </a:p>
        </p:txBody>
      </p:sp>
      <p:grpSp>
        <p:nvGrpSpPr>
          <p:cNvPr id="17" name="Group 16">
            <a:extLst>
              <a:ext uri="{FF2B5EF4-FFF2-40B4-BE49-F238E27FC236}">
                <a16:creationId xmlns:a16="http://schemas.microsoft.com/office/drawing/2014/main" id="{A2B8605C-701D-480E-9BCC-C4EE65C614D4}"/>
              </a:ext>
            </a:extLst>
          </p:cNvPr>
          <p:cNvGrpSpPr/>
          <p:nvPr userDrawn="1"/>
        </p:nvGrpSpPr>
        <p:grpSpPr>
          <a:xfrm>
            <a:off x="1" y="0"/>
            <a:ext cx="12192000" cy="5013959"/>
            <a:chOff x="-13401" y="0"/>
            <a:chExt cx="12212099" cy="5013959"/>
          </a:xfrm>
        </p:grpSpPr>
        <p:sp>
          <p:nvSpPr>
            <p:cNvPr id="18" name="Rectangle 17">
              <a:extLst>
                <a:ext uri="{FF2B5EF4-FFF2-40B4-BE49-F238E27FC236}">
                  <a16:creationId xmlns:a16="http://schemas.microsoft.com/office/drawing/2014/main" id="{F22A1A03-DFE1-48EB-8BED-CDCB9E2EB0CD}"/>
                </a:ext>
              </a:extLst>
            </p:cNvPr>
            <p:cNvSpPr/>
            <p:nvPr userDrawn="1"/>
          </p:nvSpPr>
          <p:spPr>
            <a:xfrm>
              <a:off x="-13400" y="0"/>
              <a:ext cx="12212098" cy="28930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1" name="Group 20">
              <a:extLst>
                <a:ext uri="{FF2B5EF4-FFF2-40B4-BE49-F238E27FC236}">
                  <a16:creationId xmlns:a16="http://schemas.microsoft.com/office/drawing/2014/main" id="{763392E2-766B-4979-91E7-0ABAADABF822}"/>
                </a:ext>
              </a:extLst>
            </p:cNvPr>
            <p:cNvGrpSpPr/>
            <p:nvPr userDrawn="1"/>
          </p:nvGrpSpPr>
          <p:grpSpPr>
            <a:xfrm>
              <a:off x="-13401" y="2139283"/>
              <a:ext cx="12212097" cy="2874676"/>
              <a:chOff x="0" y="5887669"/>
              <a:chExt cx="12192000" cy="2874676"/>
            </a:xfrm>
          </p:grpSpPr>
          <p:sp>
            <p:nvSpPr>
              <p:cNvPr id="22" name="Isosceles Triangle 21">
                <a:extLst>
                  <a:ext uri="{FF2B5EF4-FFF2-40B4-BE49-F238E27FC236}">
                    <a16:creationId xmlns:a16="http://schemas.microsoft.com/office/drawing/2014/main" id="{90111707-19F3-48E2-B0EF-13372DBF8E17}"/>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a:extLst>
                  <a:ext uri="{FF2B5EF4-FFF2-40B4-BE49-F238E27FC236}">
                    <a16:creationId xmlns:a16="http://schemas.microsoft.com/office/drawing/2014/main" id="{AA169282-A2DF-46C4-872C-0F3EE2786864}"/>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Tree>
    <p:extLst>
      <p:ext uri="{BB962C8B-B14F-4D97-AF65-F5344CB8AC3E}">
        <p14:creationId xmlns:p14="http://schemas.microsoft.com/office/powerpoint/2010/main" val="143494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2638" userDrawn="1">
          <p15:clr>
            <a:srgbClr val="FBAE40"/>
          </p15:clr>
        </p15:guide>
        <p15:guide id="6" pos="2933" userDrawn="1">
          <p15:clr>
            <a:srgbClr val="FBAE40"/>
          </p15:clr>
        </p15:guide>
        <p15:guide id="7" pos="4747" userDrawn="1">
          <p15:clr>
            <a:srgbClr val="FBAE40"/>
          </p15:clr>
        </p15:guide>
        <p15:guide id="8" pos="506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 x stats and icon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F8C8335-834D-45FC-A6BE-1BECDE9902D2}"/>
              </a:ext>
            </a:extLst>
          </p:cNvPr>
          <p:cNvGrpSpPr/>
          <p:nvPr/>
        </p:nvGrpSpPr>
        <p:grpSpPr>
          <a:xfrm>
            <a:off x="1" y="0"/>
            <a:ext cx="12192000" cy="5013959"/>
            <a:chOff x="-13401" y="0"/>
            <a:chExt cx="12212099" cy="5013959"/>
          </a:xfrm>
        </p:grpSpPr>
        <p:sp>
          <p:nvSpPr>
            <p:cNvPr id="6" name="Rectangle 5">
              <a:extLst>
                <a:ext uri="{FF2B5EF4-FFF2-40B4-BE49-F238E27FC236}">
                  <a16:creationId xmlns:a16="http://schemas.microsoft.com/office/drawing/2014/main" id="{DF83083E-DCC3-4FC3-90CA-9BA7DBF31371}"/>
                </a:ext>
              </a:extLst>
            </p:cNvPr>
            <p:cNvSpPr/>
            <p:nvPr/>
          </p:nvSpPr>
          <p:spPr>
            <a:xfrm>
              <a:off x="-13400" y="0"/>
              <a:ext cx="12212098" cy="28930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EB319E2-9079-4AE0-8615-716F01353C94}"/>
                </a:ext>
              </a:extLst>
            </p:cNvPr>
            <p:cNvGrpSpPr/>
            <p:nvPr/>
          </p:nvGrpSpPr>
          <p:grpSpPr>
            <a:xfrm>
              <a:off x="-13401" y="2139283"/>
              <a:ext cx="12212097" cy="2874676"/>
              <a:chOff x="0" y="5887669"/>
              <a:chExt cx="12192000" cy="2874676"/>
            </a:xfrm>
          </p:grpSpPr>
          <p:sp>
            <p:nvSpPr>
              <p:cNvPr id="8" name="Isosceles Triangle 7">
                <a:extLst>
                  <a:ext uri="{FF2B5EF4-FFF2-40B4-BE49-F238E27FC236}">
                    <a16:creationId xmlns:a16="http://schemas.microsoft.com/office/drawing/2014/main" id="{618BC161-04E1-4995-BCCF-2F59446BF92D}"/>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C217D6E2-6D01-4855-AEDE-7E291B97A1F8}"/>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a:lnSpc>
                <a:spcPct val="90000"/>
              </a:lnSpc>
              <a:spcBef>
                <a:spcPts val="300"/>
              </a:spcBef>
              <a:spcAft>
                <a:spcPts val="300"/>
              </a:spcAft>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746127" y="3970972"/>
            <a:ext cx="2347200"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algn="ctr">
              <a:spcBef>
                <a:spcPts val="0"/>
              </a:spcBef>
              <a:spcAft>
                <a:spcPts val="0"/>
              </a:spcAft>
              <a:defRPr sz="1400"/>
            </a:lvl2pPr>
          </a:lstStyle>
          <a:p>
            <a:pPr lvl="0"/>
            <a:r>
              <a:rPr lang="en-US"/>
              <a:t>XXX%</a:t>
            </a:r>
          </a:p>
          <a:p>
            <a:pPr lvl="1"/>
            <a:r>
              <a:rPr lang="en-US"/>
              <a:t>Stat description goes here</a:t>
            </a:r>
          </a:p>
        </p:txBody>
      </p:sp>
      <p:sp>
        <p:nvSpPr>
          <p:cNvPr id="14" name="Content Placeholder 39">
            <a:extLst>
              <a:ext uri="{FF2B5EF4-FFF2-40B4-BE49-F238E27FC236}">
                <a16:creationId xmlns:a16="http://schemas.microsoft.com/office/drawing/2014/main" id="{008403D2-1E81-4CC9-B3EF-63A1106DF7AB}"/>
              </a:ext>
            </a:extLst>
          </p:cNvPr>
          <p:cNvSpPr>
            <a:spLocks noGrp="1"/>
          </p:cNvSpPr>
          <p:nvPr>
            <p:ph sz="quarter" idx="21" hasCustomPrompt="1"/>
          </p:nvPr>
        </p:nvSpPr>
        <p:spPr>
          <a:xfrm>
            <a:off x="1601478"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5" name="Text Placeholder 14">
            <a:extLst>
              <a:ext uri="{FF2B5EF4-FFF2-40B4-BE49-F238E27FC236}">
                <a16:creationId xmlns:a16="http://schemas.microsoft.com/office/drawing/2014/main" id="{EA37D459-FD50-4336-80C4-F3C3696A65AC}"/>
              </a:ext>
            </a:extLst>
          </p:cNvPr>
          <p:cNvSpPr>
            <a:spLocks noGrp="1"/>
          </p:cNvSpPr>
          <p:nvPr>
            <p:ph type="body" sz="quarter" idx="22" hasCustomPrompt="1"/>
          </p:nvPr>
        </p:nvSpPr>
        <p:spPr>
          <a:xfrm>
            <a:off x="3532191" y="3970972"/>
            <a:ext cx="2347200"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algn="ctr">
              <a:spcBef>
                <a:spcPts val="0"/>
              </a:spcBef>
              <a:spcAft>
                <a:spcPts val="0"/>
              </a:spcAft>
              <a:defRPr sz="1400"/>
            </a:lvl2pPr>
          </a:lstStyle>
          <a:p>
            <a:pPr lvl="0"/>
            <a:r>
              <a:rPr lang="en-US"/>
              <a:t>XXX%</a:t>
            </a:r>
          </a:p>
          <a:p>
            <a:pPr lvl="1"/>
            <a:r>
              <a:rPr lang="en-US"/>
              <a:t>Stat description goes here</a:t>
            </a:r>
          </a:p>
        </p:txBody>
      </p:sp>
      <p:sp>
        <p:nvSpPr>
          <p:cNvPr id="16" name="Content Placeholder 39">
            <a:extLst>
              <a:ext uri="{FF2B5EF4-FFF2-40B4-BE49-F238E27FC236}">
                <a16:creationId xmlns:a16="http://schemas.microsoft.com/office/drawing/2014/main" id="{08DFCEB0-FB5A-4B19-8AAC-AE74639AA2AE}"/>
              </a:ext>
            </a:extLst>
          </p:cNvPr>
          <p:cNvSpPr>
            <a:spLocks noGrp="1"/>
          </p:cNvSpPr>
          <p:nvPr>
            <p:ph sz="quarter" idx="23" hasCustomPrompt="1"/>
          </p:nvPr>
        </p:nvSpPr>
        <p:spPr>
          <a:xfrm>
            <a:off x="4387542"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7" name="Text Placeholder 14">
            <a:extLst>
              <a:ext uri="{FF2B5EF4-FFF2-40B4-BE49-F238E27FC236}">
                <a16:creationId xmlns:a16="http://schemas.microsoft.com/office/drawing/2014/main" id="{A4A380EA-8D35-4970-96A4-E57101EAADDB}"/>
              </a:ext>
            </a:extLst>
          </p:cNvPr>
          <p:cNvSpPr>
            <a:spLocks noGrp="1"/>
          </p:cNvSpPr>
          <p:nvPr>
            <p:ph type="body" sz="quarter" idx="24" hasCustomPrompt="1"/>
          </p:nvPr>
        </p:nvSpPr>
        <p:spPr>
          <a:xfrm>
            <a:off x="6338891" y="3970972"/>
            <a:ext cx="2347200"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algn="ctr">
              <a:spcBef>
                <a:spcPts val="0"/>
              </a:spcBef>
              <a:spcAft>
                <a:spcPts val="0"/>
              </a:spcAft>
              <a:defRPr sz="1400"/>
            </a:lvl2pPr>
          </a:lstStyle>
          <a:p>
            <a:pPr lvl="0"/>
            <a:r>
              <a:rPr lang="en-US"/>
              <a:t>XXX%</a:t>
            </a:r>
          </a:p>
          <a:p>
            <a:pPr lvl="1"/>
            <a:r>
              <a:rPr lang="en-US"/>
              <a:t>Stat description goes here</a:t>
            </a:r>
          </a:p>
        </p:txBody>
      </p:sp>
      <p:sp>
        <p:nvSpPr>
          <p:cNvPr id="18" name="Content Placeholder 39">
            <a:extLst>
              <a:ext uri="{FF2B5EF4-FFF2-40B4-BE49-F238E27FC236}">
                <a16:creationId xmlns:a16="http://schemas.microsoft.com/office/drawing/2014/main" id="{41A232E3-FB6D-4D07-8B62-D190DE93969B}"/>
              </a:ext>
            </a:extLst>
          </p:cNvPr>
          <p:cNvSpPr>
            <a:spLocks noGrp="1"/>
          </p:cNvSpPr>
          <p:nvPr>
            <p:ph sz="quarter" idx="25" hasCustomPrompt="1"/>
          </p:nvPr>
        </p:nvSpPr>
        <p:spPr>
          <a:xfrm>
            <a:off x="7194242"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9" name="Text Placeholder 14">
            <a:extLst>
              <a:ext uri="{FF2B5EF4-FFF2-40B4-BE49-F238E27FC236}">
                <a16:creationId xmlns:a16="http://schemas.microsoft.com/office/drawing/2014/main" id="{8A44C3A5-C9CD-4017-B84D-C03CBD9F1B4C}"/>
              </a:ext>
            </a:extLst>
          </p:cNvPr>
          <p:cNvSpPr>
            <a:spLocks noGrp="1"/>
          </p:cNvSpPr>
          <p:nvPr>
            <p:ph type="body" sz="quarter" idx="26" hasCustomPrompt="1"/>
          </p:nvPr>
        </p:nvSpPr>
        <p:spPr>
          <a:xfrm>
            <a:off x="9137654" y="3970972"/>
            <a:ext cx="2347200"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algn="ctr">
              <a:spcBef>
                <a:spcPts val="0"/>
              </a:spcBef>
              <a:spcAft>
                <a:spcPts val="0"/>
              </a:spcAft>
              <a:defRPr sz="1400"/>
            </a:lvl2pPr>
          </a:lstStyle>
          <a:p>
            <a:pPr lvl="0"/>
            <a:r>
              <a:rPr lang="en-US"/>
              <a:t>XXX%</a:t>
            </a:r>
          </a:p>
          <a:p>
            <a:pPr lvl="1"/>
            <a:r>
              <a:rPr lang="en-US"/>
              <a:t>Stat description goes here</a:t>
            </a:r>
          </a:p>
        </p:txBody>
      </p:sp>
      <p:sp>
        <p:nvSpPr>
          <p:cNvPr id="20" name="Content Placeholder 39">
            <a:extLst>
              <a:ext uri="{FF2B5EF4-FFF2-40B4-BE49-F238E27FC236}">
                <a16:creationId xmlns:a16="http://schemas.microsoft.com/office/drawing/2014/main" id="{D62DB3AE-EF43-43C9-84F2-C59A01D8B9A6}"/>
              </a:ext>
            </a:extLst>
          </p:cNvPr>
          <p:cNvSpPr>
            <a:spLocks noGrp="1"/>
          </p:cNvSpPr>
          <p:nvPr>
            <p:ph sz="quarter" idx="27" hasCustomPrompt="1"/>
          </p:nvPr>
        </p:nvSpPr>
        <p:spPr>
          <a:xfrm>
            <a:off x="9993005"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EEEE5836-F2C9-4ADF-AD3E-558CB9BBF668}"/>
              </a:ext>
            </a:extLst>
          </p:cNvPr>
          <p:cNvSpPr>
            <a:spLocks noGrp="1"/>
          </p:cNvSpPr>
          <p:nvPr>
            <p:ph type="ftr" sz="quarter" idx="28"/>
          </p:nvPr>
        </p:nvSpPr>
        <p:spPr/>
        <p:txBody>
          <a:bodyPr/>
          <a:lstStyle/>
          <a:p>
            <a:r>
              <a:rPr lang="en-AU"/>
              <a:t>|  Confidential – Internal Use Only</a:t>
            </a:r>
          </a:p>
        </p:txBody>
      </p:sp>
      <p:grpSp>
        <p:nvGrpSpPr>
          <p:cNvPr id="21" name="Group 20">
            <a:extLst>
              <a:ext uri="{FF2B5EF4-FFF2-40B4-BE49-F238E27FC236}">
                <a16:creationId xmlns:a16="http://schemas.microsoft.com/office/drawing/2014/main" id="{6DF51519-81BE-47C0-9C57-39EA89627B6E}"/>
              </a:ext>
            </a:extLst>
          </p:cNvPr>
          <p:cNvGrpSpPr/>
          <p:nvPr userDrawn="1"/>
        </p:nvGrpSpPr>
        <p:grpSpPr>
          <a:xfrm>
            <a:off x="1" y="0"/>
            <a:ext cx="12192000" cy="5013959"/>
            <a:chOff x="-13401" y="0"/>
            <a:chExt cx="12212099" cy="5013959"/>
          </a:xfrm>
        </p:grpSpPr>
        <p:sp>
          <p:nvSpPr>
            <p:cNvPr id="22" name="Rectangle 21">
              <a:extLst>
                <a:ext uri="{FF2B5EF4-FFF2-40B4-BE49-F238E27FC236}">
                  <a16:creationId xmlns:a16="http://schemas.microsoft.com/office/drawing/2014/main" id="{FA389AFF-25EA-4AC5-8655-B6CFBBFD1E1E}"/>
                </a:ext>
              </a:extLst>
            </p:cNvPr>
            <p:cNvSpPr/>
            <p:nvPr userDrawn="1"/>
          </p:nvSpPr>
          <p:spPr>
            <a:xfrm>
              <a:off x="-13400" y="0"/>
              <a:ext cx="12212098" cy="28930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3" name="Group 22">
              <a:extLst>
                <a:ext uri="{FF2B5EF4-FFF2-40B4-BE49-F238E27FC236}">
                  <a16:creationId xmlns:a16="http://schemas.microsoft.com/office/drawing/2014/main" id="{A75BFF04-4E18-48AE-849A-D1182C24B0B2}"/>
                </a:ext>
              </a:extLst>
            </p:cNvPr>
            <p:cNvGrpSpPr/>
            <p:nvPr userDrawn="1"/>
          </p:nvGrpSpPr>
          <p:grpSpPr>
            <a:xfrm>
              <a:off x="-13401" y="2139283"/>
              <a:ext cx="12212097" cy="2874676"/>
              <a:chOff x="0" y="5887669"/>
              <a:chExt cx="12192000" cy="2874676"/>
            </a:xfrm>
          </p:grpSpPr>
          <p:sp>
            <p:nvSpPr>
              <p:cNvPr id="24" name="Isosceles Triangle 23">
                <a:extLst>
                  <a:ext uri="{FF2B5EF4-FFF2-40B4-BE49-F238E27FC236}">
                    <a16:creationId xmlns:a16="http://schemas.microsoft.com/office/drawing/2014/main" id="{72E96903-23C1-4180-9B25-008807633BD0}"/>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ectangle 24">
                <a:extLst>
                  <a:ext uri="{FF2B5EF4-FFF2-40B4-BE49-F238E27FC236}">
                    <a16:creationId xmlns:a16="http://schemas.microsoft.com/office/drawing/2014/main" id="{349032AA-2B00-4ACA-B83A-B70264BCC006}"/>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Tree>
    <p:extLst>
      <p:ext uri="{BB962C8B-B14F-4D97-AF65-F5344CB8AC3E}">
        <p14:creationId xmlns:p14="http://schemas.microsoft.com/office/powerpoint/2010/main" val="141105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7" pos="1958" userDrawn="1">
          <p15:clr>
            <a:srgbClr val="FBAE40"/>
          </p15:clr>
        </p15:guide>
        <p15:guide id="8" pos="2220" userDrawn="1">
          <p15:clr>
            <a:srgbClr val="FBAE40"/>
          </p15:clr>
        </p15:guide>
        <p15:guide id="9" pos="3708" userDrawn="1">
          <p15:clr>
            <a:srgbClr val="FBAE40"/>
          </p15:clr>
        </p15:guide>
        <p15:guide id="10" pos="3990" userDrawn="1">
          <p15:clr>
            <a:srgbClr val="FBAE40"/>
          </p15:clr>
        </p15:guide>
        <p15:guide id="11" pos="5473" userDrawn="1">
          <p15:clr>
            <a:srgbClr val="FBAE40"/>
          </p15:clr>
        </p15:guide>
        <p15:guide id="12" pos="574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x icon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8F594F-7DE6-4E31-BFBC-12999D05050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5" name="Text Placeholder 5">
            <a:extLst>
              <a:ext uri="{FF2B5EF4-FFF2-40B4-BE49-F238E27FC236}">
                <a16:creationId xmlns:a16="http://schemas.microsoft.com/office/drawing/2014/main" id="{DB9CE082-9FAB-427E-BD9F-A6B232A80063}"/>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6" name="Text Placeholder 14">
            <a:extLst>
              <a:ext uri="{FF2B5EF4-FFF2-40B4-BE49-F238E27FC236}">
                <a16:creationId xmlns:a16="http://schemas.microsoft.com/office/drawing/2014/main" id="{BB229D1F-82E9-4061-AC6A-5CFBF3B9F460}"/>
              </a:ext>
            </a:extLst>
          </p:cNvPr>
          <p:cNvSpPr>
            <a:spLocks noGrp="1"/>
          </p:cNvSpPr>
          <p:nvPr>
            <p:ph type="body" sz="quarter" idx="19" hasCustomPrompt="1"/>
          </p:nvPr>
        </p:nvSpPr>
        <p:spPr>
          <a:xfrm>
            <a:off x="734773" y="2700972"/>
            <a:ext cx="3240000" cy="2715416"/>
          </a:xfrm>
          <a:solidFill>
            <a:schemeClr val="bg1"/>
          </a:solidFill>
          <a:effectLst>
            <a:outerShdw dist="6350" dir="16200000" algn="ctr" rotWithShape="0">
              <a:schemeClr val="tx2"/>
            </a:outerShdw>
          </a:effectLst>
        </p:spPr>
        <p:txBody>
          <a:bodyPr wrap="square" lIns="0" tIns="180000" rIns="0" bIns="14400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US"/>
              <a:t>Intro text</a:t>
            </a:r>
          </a:p>
          <a:p>
            <a:pPr lvl="1"/>
            <a:r>
              <a:rPr lang="en-US"/>
              <a:t>Body text</a:t>
            </a:r>
          </a:p>
        </p:txBody>
      </p:sp>
      <p:sp>
        <p:nvSpPr>
          <p:cNvPr id="8" name="Content Placeholder 39">
            <a:extLst>
              <a:ext uri="{FF2B5EF4-FFF2-40B4-BE49-F238E27FC236}">
                <a16:creationId xmlns:a16="http://schemas.microsoft.com/office/drawing/2014/main" id="{A1FEF290-0983-4E11-B966-9A86609BD5A0}"/>
              </a:ext>
            </a:extLst>
          </p:cNvPr>
          <p:cNvSpPr>
            <a:spLocks noGrp="1"/>
          </p:cNvSpPr>
          <p:nvPr>
            <p:ph sz="quarter" idx="21" hasCustomPrompt="1"/>
          </p:nvPr>
        </p:nvSpPr>
        <p:spPr>
          <a:xfrm>
            <a:off x="734774"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9" name="Text Placeholder 14">
            <a:extLst>
              <a:ext uri="{FF2B5EF4-FFF2-40B4-BE49-F238E27FC236}">
                <a16:creationId xmlns:a16="http://schemas.microsoft.com/office/drawing/2014/main" id="{A7719B2B-EB8B-41CB-9FE9-A4FA2ABAB353}"/>
              </a:ext>
            </a:extLst>
          </p:cNvPr>
          <p:cNvSpPr>
            <a:spLocks noGrp="1"/>
          </p:cNvSpPr>
          <p:nvPr>
            <p:ph type="body" sz="quarter" idx="22" hasCustomPrompt="1"/>
          </p:nvPr>
        </p:nvSpPr>
        <p:spPr>
          <a:xfrm>
            <a:off x="4476000" y="2700972"/>
            <a:ext cx="3240000" cy="2715416"/>
          </a:xfrm>
          <a:solidFill>
            <a:schemeClr val="bg1"/>
          </a:solidFill>
          <a:effectLst>
            <a:outerShdw dist="6350" dir="16200000" algn="ctr" rotWithShape="0">
              <a:schemeClr val="tx2"/>
            </a:outerShdw>
          </a:effectLst>
        </p:spPr>
        <p:txBody>
          <a:bodyPr wrap="square" lIns="0" tIns="180000" rIns="0" bIns="14400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US"/>
              <a:t>Intro text</a:t>
            </a:r>
          </a:p>
          <a:p>
            <a:pPr lvl="1"/>
            <a:r>
              <a:rPr lang="en-US"/>
              <a:t>Body text</a:t>
            </a:r>
          </a:p>
        </p:txBody>
      </p:sp>
      <p:sp>
        <p:nvSpPr>
          <p:cNvPr id="10" name="Content Placeholder 39">
            <a:extLst>
              <a:ext uri="{FF2B5EF4-FFF2-40B4-BE49-F238E27FC236}">
                <a16:creationId xmlns:a16="http://schemas.microsoft.com/office/drawing/2014/main" id="{318D347F-0FF6-4DAE-B48C-04F178E9B96F}"/>
              </a:ext>
            </a:extLst>
          </p:cNvPr>
          <p:cNvSpPr>
            <a:spLocks noGrp="1"/>
          </p:cNvSpPr>
          <p:nvPr>
            <p:ph sz="quarter" idx="23" hasCustomPrompt="1"/>
          </p:nvPr>
        </p:nvSpPr>
        <p:spPr>
          <a:xfrm>
            <a:off x="4476000"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3" name="Text Placeholder 14">
            <a:extLst>
              <a:ext uri="{FF2B5EF4-FFF2-40B4-BE49-F238E27FC236}">
                <a16:creationId xmlns:a16="http://schemas.microsoft.com/office/drawing/2014/main" id="{918F9781-30AA-4CF2-9F79-4E288A789DD2}"/>
              </a:ext>
            </a:extLst>
          </p:cNvPr>
          <p:cNvSpPr>
            <a:spLocks noGrp="1"/>
          </p:cNvSpPr>
          <p:nvPr>
            <p:ph type="body" sz="quarter" idx="26" hasCustomPrompt="1"/>
          </p:nvPr>
        </p:nvSpPr>
        <p:spPr>
          <a:xfrm>
            <a:off x="8217227" y="2700972"/>
            <a:ext cx="3240000" cy="2715416"/>
          </a:xfrm>
          <a:solidFill>
            <a:schemeClr val="bg1"/>
          </a:solidFill>
          <a:effectLst>
            <a:outerShdw dist="6350" dir="16200000" algn="ctr" rotWithShape="0">
              <a:schemeClr val="tx2"/>
            </a:outerShdw>
          </a:effectLst>
        </p:spPr>
        <p:txBody>
          <a:bodyPr wrap="square" lIns="0" tIns="180000" rIns="0" bIns="14400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US"/>
              <a:t>Intro text</a:t>
            </a:r>
          </a:p>
          <a:p>
            <a:pPr lvl="1"/>
            <a:r>
              <a:rPr lang="en-US"/>
              <a:t>Body text</a:t>
            </a:r>
          </a:p>
        </p:txBody>
      </p:sp>
      <p:sp>
        <p:nvSpPr>
          <p:cNvPr id="14" name="Content Placeholder 39">
            <a:extLst>
              <a:ext uri="{FF2B5EF4-FFF2-40B4-BE49-F238E27FC236}">
                <a16:creationId xmlns:a16="http://schemas.microsoft.com/office/drawing/2014/main" id="{C07CB065-8C98-4E33-8254-435F914F1450}"/>
              </a:ext>
            </a:extLst>
          </p:cNvPr>
          <p:cNvSpPr>
            <a:spLocks noGrp="1"/>
          </p:cNvSpPr>
          <p:nvPr>
            <p:ph sz="quarter" idx="27" hasCustomPrompt="1"/>
          </p:nvPr>
        </p:nvSpPr>
        <p:spPr>
          <a:xfrm>
            <a:off x="8217227"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D005B85C-8D48-4788-9F72-96B167602DAF}"/>
              </a:ext>
            </a:extLst>
          </p:cNvPr>
          <p:cNvSpPr>
            <a:spLocks noGrp="1"/>
          </p:cNvSpPr>
          <p:nvPr>
            <p:ph type="ftr" sz="quarter" idx="28"/>
          </p:nvPr>
        </p:nvSpPr>
        <p:spPr/>
        <p:txBody>
          <a:bodyPr/>
          <a:lstStyle/>
          <a:p>
            <a:r>
              <a:rPr lang="en-AU"/>
              <a:t>|  Confidential – Internal Use Only</a:t>
            </a:r>
          </a:p>
        </p:txBody>
      </p:sp>
    </p:spTree>
    <p:extLst>
      <p:ext uri="{BB962C8B-B14F-4D97-AF65-F5344CB8AC3E}">
        <p14:creationId xmlns:p14="http://schemas.microsoft.com/office/powerpoint/2010/main" val="933175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7" pos="2502" userDrawn="1">
          <p15:clr>
            <a:srgbClr val="FBAE40"/>
          </p15:clr>
        </p15:guide>
        <p15:guide id="8" pos="2819" userDrawn="1">
          <p15:clr>
            <a:srgbClr val="FBAE40"/>
          </p15:clr>
        </p15:guide>
        <p15:guide id="9" pos="4861" userDrawn="1">
          <p15:clr>
            <a:srgbClr val="FBAE40"/>
          </p15:clr>
        </p15:guide>
        <p15:guide id="10" pos="517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 x icon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8F594F-7DE6-4E31-BFBC-12999D05050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5" name="Text Placeholder 5">
            <a:extLst>
              <a:ext uri="{FF2B5EF4-FFF2-40B4-BE49-F238E27FC236}">
                <a16:creationId xmlns:a16="http://schemas.microsoft.com/office/drawing/2014/main" id="{DB9CE082-9FAB-427E-BD9F-A6B232A80063}"/>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6" name="Text Placeholder 14">
            <a:extLst>
              <a:ext uri="{FF2B5EF4-FFF2-40B4-BE49-F238E27FC236}">
                <a16:creationId xmlns:a16="http://schemas.microsoft.com/office/drawing/2014/main" id="{BB229D1F-82E9-4061-AC6A-5CFBF3B9F460}"/>
              </a:ext>
            </a:extLst>
          </p:cNvPr>
          <p:cNvSpPr>
            <a:spLocks noGrp="1"/>
          </p:cNvSpPr>
          <p:nvPr>
            <p:ph type="body" sz="quarter" idx="19" hasCustomPrompt="1"/>
          </p:nvPr>
        </p:nvSpPr>
        <p:spPr>
          <a:xfrm>
            <a:off x="734774" y="2700972"/>
            <a:ext cx="2367202" cy="2715416"/>
          </a:xfrm>
          <a:solidFill>
            <a:schemeClr val="bg1"/>
          </a:solidFill>
          <a:effectLst>
            <a:outerShdw dist="6350" dir="16200000" algn="ctr" rotWithShape="0">
              <a:schemeClr val="tx2"/>
            </a:outerShdw>
          </a:effectLst>
        </p:spPr>
        <p:txBody>
          <a:bodyPr wrap="square" lIns="0" tIns="180000" rIns="0" bIns="14400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US"/>
              <a:t>Intro text</a:t>
            </a:r>
          </a:p>
          <a:p>
            <a:pPr lvl="1"/>
            <a:r>
              <a:rPr lang="en-US"/>
              <a:t>Body text</a:t>
            </a:r>
          </a:p>
        </p:txBody>
      </p:sp>
      <p:sp>
        <p:nvSpPr>
          <p:cNvPr id="8" name="Content Placeholder 39">
            <a:extLst>
              <a:ext uri="{FF2B5EF4-FFF2-40B4-BE49-F238E27FC236}">
                <a16:creationId xmlns:a16="http://schemas.microsoft.com/office/drawing/2014/main" id="{A1FEF290-0983-4E11-B966-9A86609BD5A0}"/>
              </a:ext>
            </a:extLst>
          </p:cNvPr>
          <p:cNvSpPr>
            <a:spLocks noGrp="1"/>
          </p:cNvSpPr>
          <p:nvPr>
            <p:ph sz="quarter" idx="21" hasCustomPrompt="1"/>
          </p:nvPr>
        </p:nvSpPr>
        <p:spPr>
          <a:xfrm>
            <a:off x="734774"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9" name="Text Placeholder 14">
            <a:extLst>
              <a:ext uri="{FF2B5EF4-FFF2-40B4-BE49-F238E27FC236}">
                <a16:creationId xmlns:a16="http://schemas.microsoft.com/office/drawing/2014/main" id="{A7719B2B-EB8B-41CB-9FE9-A4FA2ABAB353}"/>
              </a:ext>
            </a:extLst>
          </p:cNvPr>
          <p:cNvSpPr>
            <a:spLocks noGrp="1"/>
          </p:cNvSpPr>
          <p:nvPr>
            <p:ph type="body" sz="quarter" idx="22" hasCustomPrompt="1"/>
          </p:nvPr>
        </p:nvSpPr>
        <p:spPr>
          <a:xfrm>
            <a:off x="3521789" y="2700972"/>
            <a:ext cx="2367202" cy="2715416"/>
          </a:xfrm>
          <a:solidFill>
            <a:schemeClr val="bg1"/>
          </a:solidFill>
          <a:effectLst>
            <a:outerShdw dist="6350" dir="16200000" algn="ctr" rotWithShape="0">
              <a:schemeClr val="tx2"/>
            </a:outerShdw>
          </a:effectLst>
        </p:spPr>
        <p:txBody>
          <a:bodyPr wrap="square" lIns="0" tIns="180000" rIns="0" bIns="14400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US"/>
              <a:t>Intro text</a:t>
            </a:r>
          </a:p>
          <a:p>
            <a:pPr lvl="1"/>
            <a:r>
              <a:rPr lang="en-US"/>
              <a:t>Body text</a:t>
            </a:r>
          </a:p>
        </p:txBody>
      </p:sp>
      <p:sp>
        <p:nvSpPr>
          <p:cNvPr id="10" name="Content Placeholder 39">
            <a:extLst>
              <a:ext uri="{FF2B5EF4-FFF2-40B4-BE49-F238E27FC236}">
                <a16:creationId xmlns:a16="http://schemas.microsoft.com/office/drawing/2014/main" id="{318D347F-0FF6-4DAE-B48C-04F178E9B96F}"/>
              </a:ext>
            </a:extLst>
          </p:cNvPr>
          <p:cNvSpPr>
            <a:spLocks noGrp="1"/>
          </p:cNvSpPr>
          <p:nvPr>
            <p:ph sz="quarter" idx="23" hasCustomPrompt="1"/>
          </p:nvPr>
        </p:nvSpPr>
        <p:spPr>
          <a:xfrm>
            <a:off x="3521789"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1" name="Text Placeholder 14">
            <a:extLst>
              <a:ext uri="{FF2B5EF4-FFF2-40B4-BE49-F238E27FC236}">
                <a16:creationId xmlns:a16="http://schemas.microsoft.com/office/drawing/2014/main" id="{5BA4447B-2738-48D7-8607-2E3BA12E44F4}"/>
              </a:ext>
            </a:extLst>
          </p:cNvPr>
          <p:cNvSpPr>
            <a:spLocks noGrp="1"/>
          </p:cNvSpPr>
          <p:nvPr>
            <p:ph type="body" sz="quarter" idx="24" hasCustomPrompt="1"/>
          </p:nvPr>
        </p:nvSpPr>
        <p:spPr>
          <a:xfrm>
            <a:off x="6308804" y="2700972"/>
            <a:ext cx="2367202" cy="2715416"/>
          </a:xfrm>
          <a:solidFill>
            <a:schemeClr val="bg1"/>
          </a:solidFill>
          <a:effectLst>
            <a:outerShdw dist="6350" dir="16200000" algn="ctr" rotWithShape="0">
              <a:schemeClr val="tx2"/>
            </a:outerShdw>
          </a:effectLst>
        </p:spPr>
        <p:txBody>
          <a:bodyPr wrap="square" lIns="0" tIns="180000" rIns="0" bIns="14400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US"/>
              <a:t>Intro text</a:t>
            </a:r>
          </a:p>
          <a:p>
            <a:pPr lvl="1"/>
            <a:r>
              <a:rPr lang="en-US"/>
              <a:t>Body text</a:t>
            </a:r>
          </a:p>
        </p:txBody>
      </p:sp>
      <p:sp>
        <p:nvSpPr>
          <p:cNvPr id="12" name="Content Placeholder 39">
            <a:extLst>
              <a:ext uri="{FF2B5EF4-FFF2-40B4-BE49-F238E27FC236}">
                <a16:creationId xmlns:a16="http://schemas.microsoft.com/office/drawing/2014/main" id="{680720DC-C151-4206-A714-8A5CF34C7984}"/>
              </a:ext>
            </a:extLst>
          </p:cNvPr>
          <p:cNvSpPr>
            <a:spLocks noGrp="1"/>
          </p:cNvSpPr>
          <p:nvPr>
            <p:ph sz="quarter" idx="25" hasCustomPrompt="1"/>
          </p:nvPr>
        </p:nvSpPr>
        <p:spPr>
          <a:xfrm>
            <a:off x="6308804"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3" name="Text Placeholder 14">
            <a:extLst>
              <a:ext uri="{FF2B5EF4-FFF2-40B4-BE49-F238E27FC236}">
                <a16:creationId xmlns:a16="http://schemas.microsoft.com/office/drawing/2014/main" id="{918F9781-30AA-4CF2-9F79-4E288A789DD2}"/>
              </a:ext>
            </a:extLst>
          </p:cNvPr>
          <p:cNvSpPr>
            <a:spLocks noGrp="1"/>
          </p:cNvSpPr>
          <p:nvPr>
            <p:ph type="body" sz="quarter" idx="26" hasCustomPrompt="1"/>
          </p:nvPr>
        </p:nvSpPr>
        <p:spPr>
          <a:xfrm>
            <a:off x="9095819" y="2700972"/>
            <a:ext cx="2367202" cy="2715416"/>
          </a:xfrm>
          <a:solidFill>
            <a:schemeClr val="bg1"/>
          </a:solidFill>
          <a:effectLst>
            <a:outerShdw dist="6350" dir="16200000" algn="ctr" rotWithShape="0">
              <a:schemeClr val="tx2"/>
            </a:outerShdw>
          </a:effectLst>
        </p:spPr>
        <p:txBody>
          <a:bodyPr wrap="square" lIns="0" tIns="180000" rIns="0" bIns="14400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US"/>
              <a:t>Intro text</a:t>
            </a:r>
          </a:p>
          <a:p>
            <a:pPr lvl="1"/>
            <a:r>
              <a:rPr lang="en-US"/>
              <a:t>Body text</a:t>
            </a:r>
          </a:p>
        </p:txBody>
      </p:sp>
      <p:sp>
        <p:nvSpPr>
          <p:cNvPr id="14" name="Content Placeholder 39">
            <a:extLst>
              <a:ext uri="{FF2B5EF4-FFF2-40B4-BE49-F238E27FC236}">
                <a16:creationId xmlns:a16="http://schemas.microsoft.com/office/drawing/2014/main" id="{C07CB065-8C98-4E33-8254-435F914F1450}"/>
              </a:ext>
            </a:extLst>
          </p:cNvPr>
          <p:cNvSpPr>
            <a:spLocks noGrp="1"/>
          </p:cNvSpPr>
          <p:nvPr>
            <p:ph sz="quarter" idx="27" hasCustomPrompt="1"/>
          </p:nvPr>
        </p:nvSpPr>
        <p:spPr>
          <a:xfrm>
            <a:off x="9095819"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CF651122-69DC-4B8D-A785-18783FE5499E}"/>
              </a:ext>
            </a:extLst>
          </p:cNvPr>
          <p:cNvSpPr>
            <a:spLocks noGrp="1"/>
          </p:cNvSpPr>
          <p:nvPr>
            <p:ph type="ftr" sz="quarter" idx="28"/>
          </p:nvPr>
        </p:nvSpPr>
        <p:spPr/>
        <p:txBody>
          <a:bodyPr/>
          <a:lstStyle/>
          <a:p>
            <a:r>
              <a:rPr lang="en-AU"/>
              <a:t>|  Confidential – Internal Use Only</a:t>
            </a:r>
          </a:p>
        </p:txBody>
      </p:sp>
    </p:spTree>
    <p:extLst>
      <p:ext uri="{BB962C8B-B14F-4D97-AF65-F5344CB8AC3E}">
        <p14:creationId xmlns:p14="http://schemas.microsoft.com/office/powerpoint/2010/main" val="3327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7" pos="1958" userDrawn="1">
          <p15:clr>
            <a:srgbClr val="FBAE40"/>
          </p15:clr>
        </p15:guide>
        <p15:guide id="8" pos="2207" userDrawn="1">
          <p15:clr>
            <a:srgbClr val="FBAE40"/>
          </p15:clr>
        </p15:guide>
        <p15:guide id="9" pos="3714" userDrawn="1">
          <p15:clr>
            <a:srgbClr val="FBAE40"/>
          </p15:clr>
        </p15:guide>
        <p15:guide id="10" pos="3976" userDrawn="1">
          <p15:clr>
            <a:srgbClr val="FBAE40"/>
          </p15:clr>
        </p15:guide>
        <p15:guide id="11" pos="5473" userDrawn="1">
          <p15:clr>
            <a:srgbClr val="FBAE40"/>
          </p15:clr>
        </p15:guide>
        <p15:guide id="12" pos="572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ark background 4 points diagram">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p:nvSpPr>
        <p:spPr>
          <a:xfrm>
            <a:off x="731838" y="2399838"/>
            <a:ext cx="10729912" cy="740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a:lnSpc>
                <a:spcPct val="90000"/>
              </a:lnSpc>
              <a:spcBef>
                <a:spcPts val="300"/>
              </a:spcBef>
              <a:spcAft>
                <a:spcPts val="300"/>
              </a:spcAft>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944000" cy="1395721"/>
          </a:xfrm>
          <a:noFill/>
          <a:effectLst/>
        </p:spPr>
        <p:txBody>
          <a:bodyPr wrap="square" lIns="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944000" cy="587835"/>
          </a:xfrm>
          <a:noFill/>
          <a:effectLst/>
        </p:spPr>
        <p:txBody>
          <a:bodyPr wrap="square" lIns="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3376210" y="3326298"/>
            <a:ext cx="243205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3376210" y="2475991"/>
            <a:ext cx="243205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6041190" y="3326298"/>
            <a:ext cx="243205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6041190" y="2475991"/>
            <a:ext cx="243205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8706169" y="3326298"/>
            <a:ext cx="243205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8706169" y="2475991"/>
            <a:ext cx="243205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26FE4088-947B-4AE7-9CB4-73BE39848492}"/>
              </a:ext>
            </a:extLst>
          </p:cNvPr>
          <p:cNvSpPr>
            <a:spLocks noGrp="1"/>
          </p:cNvSpPr>
          <p:nvPr>
            <p:ph type="ftr" sz="quarter" idx="36"/>
          </p:nvPr>
        </p:nvSpPr>
        <p:spPr/>
        <p:txBody>
          <a:bodyPr/>
          <a:lstStyle/>
          <a:p>
            <a:r>
              <a:rPr lang="en-AU"/>
              <a:t>|  Confidential – Internal Use Only</a:t>
            </a:r>
          </a:p>
        </p:txBody>
      </p:sp>
      <p:sp>
        <p:nvSpPr>
          <p:cNvPr id="15" name="Freeform: Shape 14">
            <a:extLst>
              <a:ext uri="{FF2B5EF4-FFF2-40B4-BE49-F238E27FC236}">
                <a16:creationId xmlns:a16="http://schemas.microsoft.com/office/drawing/2014/main" id="{1F8104FB-0202-400B-93AE-C013836C4642}"/>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6" name="Rectangle: Rounded Corners 15">
            <a:extLst>
              <a:ext uri="{FF2B5EF4-FFF2-40B4-BE49-F238E27FC236}">
                <a16:creationId xmlns:a16="http://schemas.microsoft.com/office/drawing/2014/main" id="{B9CB9E82-6F0D-4FF6-BE8B-DB1B8B40B998}"/>
              </a:ext>
            </a:extLst>
          </p:cNvPr>
          <p:cNvSpPr/>
          <p:nvPr userDrawn="1"/>
        </p:nvSpPr>
        <p:spPr>
          <a:xfrm>
            <a:off x="731838" y="2399838"/>
            <a:ext cx="10729912" cy="740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9109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ark background 5 points diagram">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p:nvSpPr>
        <p:spPr>
          <a:xfrm>
            <a:off x="731838" y="2399838"/>
            <a:ext cx="10729912" cy="740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a:lnSpc>
                <a:spcPct val="90000"/>
              </a:lnSpc>
              <a:spcBef>
                <a:spcPts val="300"/>
              </a:spcBef>
              <a:spcAft>
                <a:spcPts val="300"/>
              </a:spcAft>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601072" cy="1395721"/>
          </a:xfrm>
          <a:noFill/>
          <a:effectLst/>
        </p:spPr>
        <p:txBody>
          <a:bodyPr wrap="square" lIns="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601072" cy="587835"/>
          </a:xfrm>
          <a:noFill/>
          <a:effectLst/>
        </p:spPr>
        <p:txBody>
          <a:bodyPr wrap="square" lIns="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2970930"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2970930"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6" name="Text Placeholder 14">
            <a:extLst>
              <a:ext uri="{FF2B5EF4-FFF2-40B4-BE49-F238E27FC236}">
                <a16:creationId xmlns:a16="http://schemas.microsoft.com/office/drawing/2014/main" id="{9D58E3F2-3A32-4013-9BC3-1257020A76A7}"/>
              </a:ext>
            </a:extLst>
          </p:cNvPr>
          <p:cNvSpPr>
            <a:spLocks noGrp="1"/>
          </p:cNvSpPr>
          <p:nvPr>
            <p:ph type="body" sz="quarter" idx="30" hasCustomPrompt="1"/>
          </p:nvPr>
        </p:nvSpPr>
        <p:spPr>
          <a:xfrm>
            <a:off x="5033092"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7" name="Text Placeholder 14">
            <a:extLst>
              <a:ext uri="{FF2B5EF4-FFF2-40B4-BE49-F238E27FC236}">
                <a16:creationId xmlns:a16="http://schemas.microsoft.com/office/drawing/2014/main" id="{9BFF838B-C7AD-4D0A-BA10-F57B9951C806}"/>
              </a:ext>
            </a:extLst>
          </p:cNvPr>
          <p:cNvSpPr>
            <a:spLocks noGrp="1"/>
          </p:cNvSpPr>
          <p:nvPr>
            <p:ph type="body" sz="quarter" idx="31" hasCustomPrompt="1"/>
          </p:nvPr>
        </p:nvSpPr>
        <p:spPr>
          <a:xfrm>
            <a:off x="5033092"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7104780"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7104780"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9168849"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9168849"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31570C28-957C-4134-BFE6-5C5D8197C759}"/>
              </a:ext>
            </a:extLst>
          </p:cNvPr>
          <p:cNvSpPr>
            <a:spLocks noGrp="1"/>
          </p:cNvSpPr>
          <p:nvPr>
            <p:ph type="ftr" sz="quarter" idx="36"/>
          </p:nvPr>
        </p:nvSpPr>
        <p:spPr/>
        <p:txBody>
          <a:bodyPr/>
          <a:lstStyle/>
          <a:p>
            <a:r>
              <a:rPr lang="en-AU"/>
              <a:t>|  Confidential – Internal Use Only</a:t>
            </a:r>
          </a:p>
        </p:txBody>
      </p:sp>
      <p:sp>
        <p:nvSpPr>
          <p:cNvPr id="17" name="Freeform: Shape 16">
            <a:extLst>
              <a:ext uri="{FF2B5EF4-FFF2-40B4-BE49-F238E27FC236}">
                <a16:creationId xmlns:a16="http://schemas.microsoft.com/office/drawing/2014/main" id="{79DA6235-359A-4F63-B669-E4BF790AAA89}"/>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8" name="Rectangle: Rounded Corners 17">
            <a:extLst>
              <a:ext uri="{FF2B5EF4-FFF2-40B4-BE49-F238E27FC236}">
                <a16:creationId xmlns:a16="http://schemas.microsoft.com/office/drawing/2014/main" id="{33DAD2D9-BAC0-4FAA-AE50-94CC220FE496}"/>
              </a:ext>
            </a:extLst>
          </p:cNvPr>
          <p:cNvSpPr/>
          <p:nvPr userDrawn="1"/>
        </p:nvSpPr>
        <p:spPr>
          <a:xfrm>
            <a:off x="731838" y="2399838"/>
            <a:ext cx="10729912" cy="740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3902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ight background 4 points diagram">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AD7EFE63-7B3C-42EA-82B0-8E518D59C26B}"/>
              </a:ext>
            </a:extLst>
          </p:cNvPr>
          <p:cNvSpPr/>
          <p:nvPr/>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p:nvSpPr>
        <p:spPr>
          <a:xfrm>
            <a:off x="731838" y="2399838"/>
            <a:ext cx="10729912" cy="7401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944000" cy="1395721"/>
          </a:xfrm>
          <a:solidFill>
            <a:schemeClr val="tx2"/>
          </a:solidFill>
          <a:effectLst/>
        </p:spPr>
        <p:txBody>
          <a:bodyPr wrap="square" lIns="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944000" cy="587835"/>
          </a:xfrm>
          <a:solidFill>
            <a:schemeClr val="accent1"/>
          </a:solidFill>
          <a:effectLst/>
        </p:spPr>
        <p:txBody>
          <a:bodyPr wrap="square" lIns="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3376210" y="3326298"/>
            <a:ext cx="243205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3376210" y="2475991"/>
            <a:ext cx="243205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6041190" y="3326298"/>
            <a:ext cx="243205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6041190" y="2475991"/>
            <a:ext cx="243205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8706169" y="3326298"/>
            <a:ext cx="243205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8706169" y="2475991"/>
            <a:ext cx="243205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40FB6175-2BA9-4BAB-99CD-59038D01DDA8}"/>
              </a:ext>
            </a:extLst>
          </p:cNvPr>
          <p:cNvSpPr>
            <a:spLocks noGrp="1"/>
          </p:cNvSpPr>
          <p:nvPr>
            <p:ph type="ftr" sz="quarter" idx="36"/>
          </p:nvPr>
        </p:nvSpPr>
        <p:spPr/>
        <p:txBody>
          <a:bodyPr/>
          <a:lstStyle/>
          <a:p>
            <a:r>
              <a:rPr lang="en-AU"/>
              <a:t>|  Confidential – Internal Use Only</a:t>
            </a:r>
          </a:p>
        </p:txBody>
      </p:sp>
      <p:sp>
        <p:nvSpPr>
          <p:cNvPr id="15" name="Freeform: Shape 14">
            <a:extLst>
              <a:ext uri="{FF2B5EF4-FFF2-40B4-BE49-F238E27FC236}">
                <a16:creationId xmlns:a16="http://schemas.microsoft.com/office/drawing/2014/main" id="{7C4B79E3-BA80-4B95-BC53-4883F014E1FE}"/>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6" name="Rectangle: Rounded Corners 15">
            <a:extLst>
              <a:ext uri="{FF2B5EF4-FFF2-40B4-BE49-F238E27FC236}">
                <a16:creationId xmlns:a16="http://schemas.microsoft.com/office/drawing/2014/main" id="{D0E27E8F-0C3D-4561-9BBF-029F57AAAFAD}"/>
              </a:ext>
            </a:extLst>
          </p:cNvPr>
          <p:cNvSpPr/>
          <p:nvPr userDrawn="1"/>
        </p:nvSpPr>
        <p:spPr>
          <a:xfrm>
            <a:off x="731838" y="2399838"/>
            <a:ext cx="10729912" cy="7401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598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Light background 5 points diagram">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66A0B019-2F2C-411B-B24F-96A23550A3C4}"/>
              </a:ext>
            </a:extLst>
          </p:cNvPr>
          <p:cNvSpPr/>
          <p:nvPr/>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p:nvSpPr>
        <p:spPr>
          <a:xfrm>
            <a:off x="731838" y="2399838"/>
            <a:ext cx="10729912" cy="7401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601072" cy="1395721"/>
          </a:xfrm>
          <a:noFill/>
          <a:effectLst/>
        </p:spPr>
        <p:txBody>
          <a:bodyPr wrap="square" lIns="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601072" cy="587835"/>
          </a:xfrm>
          <a:solidFill>
            <a:schemeClr val="accent1"/>
          </a:solidFill>
          <a:effectLst/>
        </p:spPr>
        <p:txBody>
          <a:bodyPr wrap="square" lIns="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2970930"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2970930"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6" name="Text Placeholder 14">
            <a:extLst>
              <a:ext uri="{FF2B5EF4-FFF2-40B4-BE49-F238E27FC236}">
                <a16:creationId xmlns:a16="http://schemas.microsoft.com/office/drawing/2014/main" id="{9D58E3F2-3A32-4013-9BC3-1257020A76A7}"/>
              </a:ext>
            </a:extLst>
          </p:cNvPr>
          <p:cNvSpPr>
            <a:spLocks noGrp="1"/>
          </p:cNvSpPr>
          <p:nvPr>
            <p:ph type="body" sz="quarter" idx="30" hasCustomPrompt="1"/>
          </p:nvPr>
        </p:nvSpPr>
        <p:spPr>
          <a:xfrm>
            <a:off x="5033092"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7" name="Text Placeholder 14">
            <a:extLst>
              <a:ext uri="{FF2B5EF4-FFF2-40B4-BE49-F238E27FC236}">
                <a16:creationId xmlns:a16="http://schemas.microsoft.com/office/drawing/2014/main" id="{9BFF838B-C7AD-4D0A-BA10-F57B9951C806}"/>
              </a:ext>
            </a:extLst>
          </p:cNvPr>
          <p:cNvSpPr>
            <a:spLocks noGrp="1"/>
          </p:cNvSpPr>
          <p:nvPr>
            <p:ph type="body" sz="quarter" idx="31" hasCustomPrompt="1"/>
          </p:nvPr>
        </p:nvSpPr>
        <p:spPr>
          <a:xfrm>
            <a:off x="5033092"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7104780"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7104780"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9168849"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9168849"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28A1B7C3-5A34-4197-BEF2-654BBBCC4BA3}"/>
              </a:ext>
            </a:extLst>
          </p:cNvPr>
          <p:cNvSpPr>
            <a:spLocks noGrp="1"/>
          </p:cNvSpPr>
          <p:nvPr>
            <p:ph type="ftr" sz="quarter" idx="36"/>
          </p:nvPr>
        </p:nvSpPr>
        <p:spPr/>
        <p:txBody>
          <a:bodyPr/>
          <a:lstStyle/>
          <a:p>
            <a:r>
              <a:rPr lang="en-AU"/>
              <a:t>|  Confidential – Internal Use Only</a:t>
            </a:r>
          </a:p>
        </p:txBody>
      </p:sp>
      <p:sp>
        <p:nvSpPr>
          <p:cNvPr id="17" name="Freeform: Shape 16">
            <a:extLst>
              <a:ext uri="{FF2B5EF4-FFF2-40B4-BE49-F238E27FC236}">
                <a16:creationId xmlns:a16="http://schemas.microsoft.com/office/drawing/2014/main" id="{3594036B-94B7-4DBE-87B6-6263ADA5C85C}"/>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8" name="Rectangle: Rounded Corners 17">
            <a:extLst>
              <a:ext uri="{FF2B5EF4-FFF2-40B4-BE49-F238E27FC236}">
                <a16:creationId xmlns:a16="http://schemas.microsoft.com/office/drawing/2014/main" id="{B2CDD1C9-388F-4E70-A315-8DFD8E9AAC22}"/>
              </a:ext>
            </a:extLst>
          </p:cNvPr>
          <p:cNvSpPr/>
          <p:nvPr userDrawn="1"/>
        </p:nvSpPr>
        <p:spPr>
          <a:xfrm>
            <a:off x="731838" y="2399838"/>
            <a:ext cx="10729912" cy="7401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60202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and image caption (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36687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2" name="Picture Placeholder 11">
            <a:extLst>
              <a:ext uri="{FF2B5EF4-FFF2-40B4-BE49-F238E27FC236}">
                <a16:creationId xmlns:a16="http://schemas.microsoft.com/office/drawing/2014/main" id="{E0EC018A-9DFE-47FF-AFF1-C06634504BF8}"/>
              </a:ext>
            </a:extLst>
          </p:cNvPr>
          <p:cNvSpPr>
            <a:spLocks noGrp="1"/>
          </p:cNvSpPr>
          <p:nvPr>
            <p:ph type="pic" sz="quarter" idx="20" hasCustomPrompt="1"/>
          </p:nvPr>
        </p:nvSpPr>
        <p:spPr>
          <a:xfrm>
            <a:off x="4872038" y="0"/>
            <a:ext cx="6588124" cy="5993689"/>
          </a:xfrm>
          <a:custGeom>
            <a:avLst/>
            <a:gdLst>
              <a:gd name="connsiteX0" fmla="*/ 0 w 6588124"/>
              <a:gd name="connsiteY0" fmla="*/ 0 h 5199939"/>
              <a:gd name="connsiteX1" fmla="*/ 6588124 w 6588124"/>
              <a:gd name="connsiteY1" fmla="*/ 0 h 5199939"/>
              <a:gd name="connsiteX2" fmla="*/ 6588124 w 6588124"/>
              <a:gd name="connsiteY2" fmla="*/ 4855103 h 5199939"/>
              <a:gd name="connsiteX3" fmla="*/ 0 w 6588124"/>
              <a:gd name="connsiteY3" fmla="*/ 5199939 h 5199939"/>
            </a:gdLst>
            <a:ahLst/>
            <a:cxnLst>
              <a:cxn ang="0">
                <a:pos x="connsiteX0" y="connsiteY0"/>
              </a:cxn>
              <a:cxn ang="0">
                <a:pos x="connsiteX1" y="connsiteY1"/>
              </a:cxn>
              <a:cxn ang="0">
                <a:pos x="connsiteX2" y="connsiteY2"/>
              </a:cxn>
              <a:cxn ang="0">
                <a:pos x="connsiteX3" y="connsiteY3"/>
              </a:cxn>
            </a:cxnLst>
            <a:rect l="l" t="t" r="r" b="b"/>
            <a:pathLst>
              <a:path w="6588124" h="5199939">
                <a:moveTo>
                  <a:pt x="0" y="0"/>
                </a:moveTo>
                <a:lnTo>
                  <a:pt x="6588124" y="0"/>
                </a:lnTo>
                <a:lnTo>
                  <a:pt x="6588124" y="4855103"/>
                </a:lnTo>
                <a:lnTo>
                  <a:pt x="0" y="5199939"/>
                </a:lnTo>
                <a:close/>
              </a:path>
            </a:pathLst>
          </a:custGeom>
          <a:solidFill>
            <a:schemeClr val="tx2"/>
          </a:solidFill>
        </p:spPr>
        <p:txBody>
          <a:bodyPr wrap="square" lIns="180000" bIns="828000" anchor="ctr" anchorCtr="0">
            <a:noAutofit/>
          </a:bodyPr>
          <a:lstStyle>
            <a:lvl1pPr>
              <a:defRPr/>
            </a:lvl1pPr>
          </a:lstStyle>
          <a:p>
            <a:r>
              <a:rPr lang="en-AU"/>
              <a:t>Click icon to insert image</a:t>
            </a:r>
          </a:p>
        </p:txBody>
      </p:sp>
      <p:sp>
        <p:nvSpPr>
          <p:cNvPr id="16" name="Text Placeholder 15">
            <a:extLst>
              <a:ext uri="{FF2B5EF4-FFF2-40B4-BE49-F238E27FC236}">
                <a16:creationId xmlns:a16="http://schemas.microsoft.com/office/drawing/2014/main" id="{D22EDF33-ECFE-4B81-9AC1-F3FA832BC037}"/>
              </a:ext>
            </a:extLst>
          </p:cNvPr>
          <p:cNvSpPr>
            <a:spLocks noGrp="1"/>
          </p:cNvSpPr>
          <p:nvPr>
            <p:ph type="body" sz="quarter" idx="21" hasCustomPrompt="1"/>
          </p:nvPr>
        </p:nvSpPr>
        <p:spPr>
          <a:xfrm>
            <a:off x="8862498" y="0"/>
            <a:ext cx="2060531" cy="2266545"/>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7" name="Text Placeholder 6">
            <a:extLst>
              <a:ext uri="{FF2B5EF4-FFF2-40B4-BE49-F238E27FC236}">
                <a16:creationId xmlns:a16="http://schemas.microsoft.com/office/drawing/2014/main" id="{D51BE162-01A0-418A-B407-DA2D856B215A}"/>
              </a:ext>
            </a:extLst>
          </p:cNvPr>
          <p:cNvSpPr>
            <a:spLocks noGrp="1"/>
          </p:cNvSpPr>
          <p:nvPr>
            <p:ph type="body" sz="quarter" idx="23"/>
          </p:nvPr>
        </p:nvSpPr>
        <p:spPr>
          <a:xfrm>
            <a:off x="731838" y="1981200"/>
            <a:ext cx="3668712" cy="3776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98E1E223-08DD-47DF-88DF-5DED29C1A5B3}"/>
              </a:ext>
            </a:extLst>
          </p:cNvPr>
          <p:cNvSpPr>
            <a:spLocks noGrp="1"/>
          </p:cNvSpPr>
          <p:nvPr>
            <p:ph type="ftr" sz="quarter" idx="24"/>
          </p:nvPr>
        </p:nvSpPr>
        <p:spPr/>
        <p:txBody>
          <a:bodyPr/>
          <a:lstStyle/>
          <a:p>
            <a:r>
              <a:rPr lang="en-AU"/>
              <a:t>|  Confidential – Internal Use Only</a:t>
            </a:r>
          </a:p>
        </p:txBody>
      </p:sp>
    </p:spTree>
    <p:extLst>
      <p:ext uri="{BB962C8B-B14F-4D97-AF65-F5344CB8AC3E}">
        <p14:creationId xmlns:p14="http://schemas.microsoft.com/office/powerpoint/2010/main" val="413253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2772" userDrawn="1">
          <p15:clr>
            <a:srgbClr val="FBAE40"/>
          </p15:clr>
        </p15:guide>
        <p15:guide id="7" pos="306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image caption (a) 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791451" y="748662"/>
            <a:ext cx="36687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2" name="Picture Placeholder 11">
            <a:extLst>
              <a:ext uri="{FF2B5EF4-FFF2-40B4-BE49-F238E27FC236}">
                <a16:creationId xmlns:a16="http://schemas.microsoft.com/office/drawing/2014/main" id="{E0EC018A-9DFE-47FF-AFF1-C06634504BF8}"/>
              </a:ext>
            </a:extLst>
          </p:cNvPr>
          <p:cNvSpPr>
            <a:spLocks noGrp="1"/>
          </p:cNvSpPr>
          <p:nvPr>
            <p:ph type="pic" sz="quarter" idx="20" hasCustomPrompt="1"/>
          </p:nvPr>
        </p:nvSpPr>
        <p:spPr>
          <a:xfrm>
            <a:off x="731838" y="793750"/>
            <a:ext cx="6588124" cy="5199939"/>
          </a:xfrm>
          <a:custGeom>
            <a:avLst/>
            <a:gdLst>
              <a:gd name="connsiteX0" fmla="*/ 0 w 6588124"/>
              <a:gd name="connsiteY0" fmla="*/ 0 h 5199939"/>
              <a:gd name="connsiteX1" fmla="*/ 6588124 w 6588124"/>
              <a:gd name="connsiteY1" fmla="*/ 0 h 5199939"/>
              <a:gd name="connsiteX2" fmla="*/ 6588124 w 6588124"/>
              <a:gd name="connsiteY2" fmla="*/ 4855103 h 5199939"/>
              <a:gd name="connsiteX3" fmla="*/ 0 w 6588124"/>
              <a:gd name="connsiteY3" fmla="*/ 5199939 h 5199939"/>
            </a:gdLst>
            <a:ahLst/>
            <a:cxnLst>
              <a:cxn ang="0">
                <a:pos x="connsiteX0" y="connsiteY0"/>
              </a:cxn>
              <a:cxn ang="0">
                <a:pos x="connsiteX1" y="connsiteY1"/>
              </a:cxn>
              <a:cxn ang="0">
                <a:pos x="connsiteX2" y="connsiteY2"/>
              </a:cxn>
              <a:cxn ang="0">
                <a:pos x="connsiteX3" y="connsiteY3"/>
              </a:cxn>
            </a:cxnLst>
            <a:rect l="l" t="t" r="r" b="b"/>
            <a:pathLst>
              <a:path w="6588124" h="5199939">
                <a:moveTo>
                  <a:pt x="0" y="0"/>
                </a:moveTo>
                <a:lnTo>
                  <a:pt x="6588124" y="0"/>
                </a:lnTo>
                <a:lnTo>
                  <a:pt x="6588124" y="4855103"/>
                </a:lnTo>
                <a:lnTo>
                  <a:pt x="0" y="5199939"/>
                </a:lnTo>
                <a:close/>
              </a:path>
            </a:pathLst>
          </a:custGeom>
          <a:solidFill>
            <a:schemeClr val="tx2"/>
          </a:solidFill>
        </p:spPr>
        <p:txBody>
          <a:bodyPr wrap="square" lIns="180000" bIns="828000" anchor="ctr" anchorCtr="0">
            <a:noAutofit/>
          </a:bodyPr>
          <a:lstStyle>
            <a:lvl1pPr>
              <a:defRPr/>
            </a:lvl1pPr>
          </a:lstStyle>
          <a:p>
            <a:r>
              <a:rPr lang="en-AU"/>
              <a:t>Click icon to insert image</a:t>
            </a:r>
          </a:p>
        </p:txBody>
      </p:sp>
      <p:sp>
        <p:nvSpPr>
          <p:cNvPr id="16" name="Text Placeholder 15">
            <a:extLst>
              <a:ext uri="{FF2B5EF4-FFF2-40B4-BE49-F238E27FC236}">
                <a16:creationId xmlns:a16="http://schemas.microsoft.com/office/drawing/2014/main" id="{D22EDF33-ECFE-4B81-9AC1-F3FA832BC037}"/>
              </a:ext>
            </a:extLst>
          </p:cNvPr>
          <p:cNvSpPr>
            <a:spLocks noGrp="1"/>
          </p:cNvSpPr>
          <p:nvPr>
            <p:ph type="body" sz="quarter" idx="21" hasCustomPrompt="1"/>
          </p:nvPr>
        </p:nvSpPr>
        <p:spPr>
          <a:xfrm>
            <a:off x="4688732" y="793749"/>
            <a:ext cx="2094098" cy="2303467"/>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7" name="Text Placeholder 6">
            <a:extLst>
              <a:ext uri="{FF2B5EF4-FFF2-40B4-BE49-F238E27FC236}">
                <a16:creationId xmlns:a16="http://schemas.microsoft.com/office/drawing/2014/main" id="{6C993A00-F3A1-4BAB-8EE4-EDE739C6E9B0}"/>
              </a:ext>
            </a:extLst>
          </p:cNvPr>
          <p:cNvSpPr>
            <a:spLocks noGrp="1"/>
          </p:cNvSpPr>
          <p:nvPr>
            <p:ph type="body" sz="quarter" idx="23"/>
          </p:nvPr>
        </p:nvSpPr>
        <p:spPr>
          <a:xfrm>
            <a:off x="7791450" y="1981200"/>
            <a:ext cx="3668713" cy="3776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BA2266F5-D9D5-49E1-B5F0-E43C30D4AB20}"/>
              </a:ext>
            </a:extLst>
          </p:cNvPr>
          <p:cNvSpPr>
            <a:spLocks noGrp="1"/>
          </p:cNvSpPr>
          <p:nvPr>
            <p:ph type="ftr" sz="quarter" idx="24"/>
          </p:nvPr>
        </p:nvSpPr>
        <p:spPr/>
        <p:txBody>
          <a:bodyPr/>
          <a:lstStyle/>
          <a:p>
            <a:r>
              <a:rPr lang="en-AU"/>
              <a:t>|  Confidential – Internal Use Only</a:t>
            </a:r>
          </a:p>
        </p:txBody>
      </p:sp>
    </p:spTree>
    <p:extLst>
      <p:ext uri="{BB962C8B-B14F-4D97-AF65-F5344CB8AC3E}">
        <p14:creationId xmlns:p14="http://schemas.microsoft.com/office/powerpoint/2010/main" val="334085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4611" userDrawn="1">
          <p15:clr>
            <a:srgbClr val="FBAE40"/>
          </p15:clr>
        </p15:guide>
        <p15:guide id="7" pos="4906"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image caption (b)">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7" y="748662"/>
            <a:ext cx="6886737"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7" name="Picture Placeholder 6">
            <a:extLst>
              <a:ext uri="{FF2B5EF4-FFF2-40B4-BE49-F238E27FC236}">
                <a16:creationId xmlns:a16="http://schemas.microsoft.com/office/drawing/2014/main" id="{FCFA4056-0128-46D6-8D43-D213FCA588CB}"/>
              </a:ext>
            </a:extLst>
          </p:cNvPr>
          <p:cNvSpPr>
            <a:spLocks noGrp="1"/>
          </p:cNvSpPr>
          <p:nvPr>
            <p:ph type="pic" sz="quarter" idx="21" hasCustomPrompt="1"/>
          </p:nvPr>
        </p:nvSpPr>
        <p:spPr>
          <a:xfrm>
            <a:off x="8215312" y="0"/>
            <a:ext cx="3246437" cy="4862513"/>
          </a:xfrm>
          <a:solidFill>
            <a:schemeClr val="accent4"/>
          </a:solidFill>
        </p:spPr>
        <p:txBody>
          <a:bodyPr lIns="180000" tIns="216000"/>
          <a:lstStyle>
            <a:lvl1pPr>
              <a:defRPr/>
            </a:lvl1pPr>
          </a:lstStyle>
          <a:p>
            <a:r>
              <a:rPr lang="en-AU"/>
              <a:t>Click icon to insert image</a:t>
            </a:r>
          </a:p>
        </p:txBody>
      </p:sp>
      <p:sp>
        <p:nvSpPr>
          <p:cNvPr id="15" name="Text Placeholder 14">
            <a:extLst>
              <a:ext uri="{FF2B5EF4-FFF2-40B4-BE49-F238E27FC236}">
                <a16:creationId xmlns:a16="http://schemas.microsoft.com/office/drawing/2014/main" id="{7287B82D-5C0B-4DDF-A9A5-EDA5B2F45BC0}"/>
              </a:ext>
            </a:extLst>
          </p:cNvPr>
          <p:cNvSpPr>
            <a:spLocks noGrp="1"/>
          </p:cNvSpPr>
          <p:nvPr>
            <p:ph type="body" sz="quarter" idx="22"/>
          </p:nvPr>
        </p:nvSpPr>
        <p:spPr>
          <a:xfrm>
            <a:off x="8215312" y="4071938"/>
            <a:ext cx="3247200" cy="1690687"/>
          </a:xfrm>
          <a:custGeom>
            <a:avLst/>
            <a:gdLst>
              <a:gd name="connsiteX0" fmla="*/ 103726 w 3244850"/>
              <a:gd name="connsiteY0" fmla="*/ 0 h 1690687"/>
              <a:gd name="connsiteX1" fmla="*/ 3244850 w 3244850"/>
              <a:gd name="connsiteY1" fmla="*/ 0 h 1690687"/>
              <a:gd name="connsiteX2" fmla="*/ 3244850 w 3244850"/>
              <a:gd name="connsiteY2" fmla="*/ 1531790 h 1690687"/>
              <a:gd name="connsiteX3" fmla="*/ 212930 w 3244850"/>
              <a:gd name="connsiteY3" fmla="*/ 1690687 h 1690687"/>
              <a:gd name="connsiteX4" fmla="*/ 0 w 3244850"/>
              <a:gd name="connsiteY4" fmla="*/ 1690687 h 1690687"/>
              <a:gd name="connsiteX5" fmla="*/ 0 w 3244850"/>
              <a:gd name="connsiteY5" fmla="*/ 5436 h 16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4850" h="1690687">
                <a:moveTo>
                  <a:pt x="103726" y="0"/>
                </a:moveTo>
                <a:lnTo>
                  <a:pt x="3244850" y="0"/>
                </a:lnTo>
                <a:lnTo>
                  <a:pt x="3244850" y="1531790"/>
                </a:lnTo>
                <a:lnTo>
                  <a:pt x="212930" y="1690687"/>
                </a:lnTo>
                <a:lnTo>
                  <a:pt x="0" y="1690687"/>
                </a:lnTo>
                <a:lnTo>
                  <a:pt x="0" y="5436"/>
                </a:lnTo>
                <a:close/>
              </a:path>
            </a:pathLst>
          </a:custGeom>
          <a:solidFill>
            <a:schemeClr val="accent1"/>
          </a:solidFill>
        </p:spPr>
        <p:txBody>
          <a:bodyPr wrap="square" lIns="396000" tIns="216000" rIns="396000" bIns="396000" anchor="b" anchorCtr="0">
            <a:noAutofit/>
          </a:bodyPr>
          <a:lstStyle>
            <a:lvl1pPr>
              <a:lnSpc>
                <a:spcPct val="120000"/>
              </a:lnSpc>
              <a:defRPr sz="1200">
                <a:solidFill>
                  <a:schemeClr val="bg1"/>
                </a:solidFill>
              </a:defRPr>
            </a:lvl1pPr>
          </a:lstStyle>
          <a:p>
            <a:pPr lvl="0"/>
            <a:r>
              <a:rPr lang="en-US"/>
              <a:t>Click to edit Master text styles</a:t>
            </a:r>
          </a:p>
        </p:txBody>
      </p:sp>
      <p:sp>
        <p:nvSpPr>
          <p:cNvPr id="8" name="Content Placeholder 7">
            <a:extLst>
              <a:ext uri="{FF2B5EF4-FFF2-40B4-BE49-F238E27FC236}">
                <a16:creationId xmlns:a16="http://schemas.microsoft.com/office/drawing/2014/main" id="{64C89399-8227-4E41-B1F0-CD19C3748257}"/>
              </a:ext>
            </a:extLst>
          </p:cNvPr>
          <p:cNvSpPr>
            <a:spLocks noGrp="1"/>
          </p:cNvSpPr>
          <p:nvPr>
            <p:ph sz="quarter" idx="24"/>
          </p:nvPr>
        </p:nvSpPr>
        <p:spPr>
          <a:xfrm>
            <a:off x="731838" y="1981200"/>
            <a:ext cx="3325812" cy="3776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Content Placeholder 7">
            <a:extLst>
              <a:ext uri="{FF2B5EF4-FFF2-40B4-BE49-F238E27FC236}">
                <a16:creationId xmlns:a16="http://schemas.microsoft.com/office/drawing/2014/main" id="{6CEFA7E0-9F05-429F-BE8B-F38F096C0A09}"/>
              </a:ext>
            </a:extLst>
          </p:cNvPr>
          <p:cNvSpPr>
            <a:spLocks noGrp="1"/>
          </p:cNvSpPr>
          <p:nvPr>
            <p:ph sz="quarter" idx="25"/>
          </p:nvPr>
        </p:nvSpPr>
        <p:spPr>
          <a:xfrm>
            <a:off x="4295775" y="1981200"/>
            <a:ext cx="3325812" cy="3776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7CF86E25-3973-4AB6-BBFB-DDDE8359D7D6}"/>
              </a:ext>
            </a:extLst>
          </p:cNvPr>
          <p:cNvSpPr>
            <a:spLocks noGrp="1"/>
          </p:cNvSpPr>
          <p:nvPr>
            <p:ph type="ftr" sz="quarter" idx="26"/>
          </p:nvPr>
        </p:nvSpPr>
        <p:spPr/>
        <p:txBody>
          <a:bodyPr/>
          <a:lstStyle/>
          <a:p>
            <a:r>
              <a:rPr lang="en-AU"/>
              <a:t>|  Confidential – Internal Use Only</a:t>
            </a:r>
          </a:p>
        </p:txBody>
      </p:sp>
    </p:spTree>
    <p:extLst>
      <p:ext uri="{BB962C8B-B14F-4D97-AF65-F5344CB8AC3E}">
        <p14:creationId xmlns:p14="http://schemas.microsoft.com/office/powerpoint/2010/main" val="62960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8" pos="2556" userDrawn="1">
          <p15:clr>
            <a:srgbClr val="FBAE40"/>
          </p15:clr>
        </p15:guide>
        <p15:guide id="9" pos="2706" userDrawn="1">
          <p15:clr>
            <a:srgbClr val="FBAE40"/>
          </p15:clr>
        </p15:guide>
        <p15:guide id="10" pos="5175" userDrawn="1">
          <p15:clr>
            <a:srgbClr val="FBAE40"/>
          </p15:clr>
        </p15:guide>
        <p15:guide id="11" pos="4793"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image caption (b) 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4570939" y="748662"/>
            <a:ext cx="7155397"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7" name="Picture Placeholder 6">
            <a:extLst>
              <a:ext uri="{FF2B5EF4-FFF2-40B4-BE49-F238E27FC236}">
                <a16:creationId xmlns:a16="http://schemas.microsoft.com/office/drawing/2014/main" id="{FCFA4056-0128-46D6-8D43-D213FCA588CB}"/>
              </a:ext>
            </a:extLst>
          </p:cNvPr>
          <p:cNvSpPr>
            <a:spLocks noGrp="1"/>
          </p:cNvSpPr>
          <p:nvPr>
            <p:ph type="pic" sz="quarter" idx="21" hasCustomPrompt="1"/>
          </p:nvPr>
        </p:nvSpPr>
        <p:spPr>
          <a:xfrm>
            <a:off x="740828" y="0"/>
            <a:ext cx="3246437" cy="4862513"/>
          </a:xfrm>
          <a:solidFill>
            <a:schemeClr val="accent4"/>
          </a:solidFill>
        </p:spPr>
        <p:txBody>
          <a:bodyPr lIns="180000" tIns="216000"/>
          <a:lstStyle>
            <a:lvl1pPr>
              <a:defRPr/>
            </a:lvl1pPr>
          </a:lstStyle>
          <a:p>
            <a:r>
              <a:rPr lang="en-AU"/>
              <a:t>Click icon to insert image</a:t>
            </a:r>
          </a:p>
        </p:txBody>
      </p:sp>
      <p:sp>
        <p:nvSpPr>
          <p:cNvPr id="15" name="Text Placeholder 14">
            <a:extLst>
              <a:ext uri="{FF2B5EF4-FFF2-40B4-BE49-F238E27FC236}">
                <a16:creationId xmlns:a16="http://schemas.microsoft.com/office/drawing/2014/main" id="{7287B82D-5C0B-4DDF-A9A5-EDA5B2F45BC0}"/>
              </a:ext>
            </a:extLst>
          </p:cNvPr>
          <p:cNvSpPr>
            <a:spLocks noGrp="1"/>
          </p:cNvSpPr>
          <p:nvPr>
            <p:ph type="body" sz="quarter" idx="22"/>
          </p:nvPr>
        </p:nvSpPr>
        <p:spPr>
          <a:xfrm>
            <a:off x="740828" y="4071938"/>
            <a:ext cx="3247200" cy="1690687"/>
          </a:xfrm>
          <a:custGeom>
            <a:avLst/>
            <a:gdLst>
              <a:gd name="connsiteX0" fmla="*/ 103726 w 3244850"/>
              <a:gd name="connsiteY0" fmla="*/ 0 h 1690687"/>
              <a:gd name="connsiteX1" fmla="*/ 3244850 w 3244850"/>
              <a:gd name="connsiteY1" fmla="*/ 0 h 1690687"/>
              <a:gd name="connsiteX2" fmla="*/ 3244850 w 3244850"/>
              <a:gd name="connsiteY2" fmla="*/ 1531790 h 1690687"/>
              <a:gd name="connsiteX3" fmla="*/ 212930 w 3244850"/>
              <a:gd name="connsiteY3" fmla="*/ 1690687 h 1690687"/>
              <a:gd name="connsiteX4" fmla="*/ 0 w 3244850"/>
              <a:gd name="connsiteY4" fmla="*/ 1690687 h 1690687"/>
              <a:gd name="connsiteX5" fmla="*/ 0 w 3244850"/>
              <a:gd name="connsiteY5" fmla="*/ 5436 h 16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4850" h="1690687">
                <a:moveTo>
                  <a:pt x="103726" y="0"/>
                </a:moveTo>
                <a:lnTo>
                  <a:pt x="3244850" y="0"/>
                </a:lnTo>
                <a:lnTo>
                  <a:pt x="3244850" y="1531790"/>
                </a:lnTo>
                <a:lnTo>
                  <a:pt x="212930" y="1690687"/>
                </a:lnTo>
                <a:lnTo>
                  <a:pt x="0" y="1690687"/>
                </a:lnTo>
                <a:lnTo>
                  <a:pt x="0" y="5436"/>
                </a:lnTo>
                <a:close/>
              </a:path>
            </a:pathLst>
          </a:custGeom>
          <a:solidFill>
            <a:schemeClr val="accent1"/>
          </a:solidFill>
        </p:spPr>
        <p:txBody>
          <a:bodyPr wrap="square" lIns="396000" tIns="216000" rIns="396000" bIns="396000" anchor="b" anchorCtr="0">
            <a:noAutofit/>
          </a:bodyPr>
          <a:lstStyle>
            <a:lvl1pPr>
              <a:lnSpc>
                <a:spcPct val="120000"/>
              </a:lnSpc>
              <a:defRPr sz="1200">
                <a:solidFill>
                  <a:schemeClr val="bg1"/>
                </a:solidFill>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CBCC327A-567C-414C-8006-56FDB88D5073}"/>
              </a:ext>
            </a:extLst>
          </p:cNvPr>
          <p:cNvSpPr>
            <a:spLocks noGrp="1"/>
          </p:cNvSpPr>
          <p:nvPr>
            <p:ph sz="quarter" idx="24"/>
          </p:nvPr>
        </p:nvSpPr>
        <p:spPr>
          <a:xfrm>
            <a:off x="4548188" y="1977378"/>
            <a:ext cx="3325812" cy="3780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Content Placeholder 7">
            <a:extLst>
              <a:ext uri="{FF2B5EF4-FFF2-40B4-BE49-F238E27FC236}">
                <a16:creationId xmlns:a16="http://schemas.microsoft.com/office/drawing/2014/main" id="{C45D4E5F-7D60-4625-BBBD-9701022DAE4D}"/>
              </a:ext>
            </a:extLst>
          </p:cNvPr>
          <p:cNvSpPr>
            <a:spLocks noGrp="1"/>
          </p:cNvSpPr>
          <p:nvPr>
            <p:ph sz="quarter" idx="25"/>
          </p:nvPr>
        </p:nvSpPr>
        <p:spPr>
          <a:xfrm>
            <a:off x="8148637" y="1977378"/>
            <a:ext cx="3311526" cy="3780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3645C0E5-60A5-4FD9-940E-4E0A0AA43266}"/>
              </a:ext>
            </a:extLst>
          </p:cNvPr>
          <p:cNvSpPr>
            <a:spLocks noGrp="1"/>
          </p:cNvSpPr>
          <p:nvPr>
            <p:ph type="ftr" sz="quarter" idx="26"/>
          </p:nvPr>
        </p:nvSpPr>
        <p:spPr/>
        <p:txBody>
          <a:bodyPr/>
          <a:lstStyle/>
          <a:p>
            <a:r>
              <a:rPr lang="en-AU"/>
              <a:t>|  Confidential – Internal Use Only</a:t>
            </a:r>
          </a:p>
        </p:txBody>
      </p:sp>
    </p:spTree>
    <p:extLst>
      <p:ext uri="{BB962C8B-B14F-4D97-AF65-F5344CB8AC3E}">
        <p14:creationId xmlns:p14="http://schemas.microsoft.com/office/powerpoint/2010/main" val="382958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8" pos="2502" userDrawn="1">
          <p15:clr>
            <a:srgbClr val="FBAE40"/>
          </p15:clr>
        </p15:guide>
        <p15:guide id="9" pos="2865" userDrawn="1">
          <p15:clr>
            <a:srgbClr val="FBAE40"/>
          </p15:clr>
        </p15:guide>
        <p15:guide id="10" pos="5133" userDrawn="1">
          <p15:clr>
            <a:srgbClr val="FBAE40"/>
          </p15:clr>
        </p15:guide>
        <p15:guide id="11" pos="4974"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and image caption (c)">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D6B825A-0B3B-4B52-8F0F-19DAC1B73A39}"/>
              </a:ext>
            </a:extLst>
          </p:cNvPr>
          <p:cNvSpPr>
            <a:spLocks noGrp="1"/>
          </p:cNvSpPr>
          <p:nvPr>
            <p:ph type="pic" sz="quarter" idx="22" hasCustomPrompt="1"/>
          </p:nvPr>
        </p:nvSpPr>
        <p:spPr>
          <a:xfrm>
            <a:off x="0" y="0"/>
            <a:ext cx="12192000" cy="3721099"/>
          </a:xfrm>
          <a:custGeom>
            <a:avLst/>
            <a:gdLst>
              <a:gd name="connsiteX0" fmla="*/ 0 w 12192000"/>
              <a:gd name="connsiteY0" fmla="*/ 0 h 3721099"/>
              <a:gd name="connsiteX1" fmla="*/ 12192000 w 12192000"/>
              <a:gd name="connsiteY1" fmla="*/ 0 h 3721099"/>
              <a:gd name="connsiteX2" fmla="*/ 12192000 w 12192000"/>
              <a:gd name="connsiteY2" fmla="*/ 3102363 h 3721099"/>
              <a:gd name="connsiteX3" fmla="*/ 634119 w 12192000"/>
              <a:gd name="connsiteY3" fmla="*/ 3708265 h 3721099"/>
              <a:gd name="connsiteX4" fmla="*/ 0 w 12192000"/>
              <a:gd name="connsiteY4" fmla="*/ 3721099 h 3721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721099">
                <a:moveTo>
                  <a:pt x="0" y="0"/>
                </a:moveTo>
                <a:lnTo>
                  <a:pt x="12192000" y="0"/>
                </a:lnTo>
                <a:lnTo>
                  <a:pt x="12192000" y="3102363"/>
                </a:lnTo>
                <a:lnTo>
                  <a:pt x="634119" y="3708265"/>
                </a:lnTo>
                <a:lnTo>
                  <a:pt x="0" y="3721099"/>
                </a:lnTo>
                <a:close/>
              </a:path>
            </a:pathLst>
          </a:custGeom>
          <a:solidFill>
            <a:schemeClr val="tx2"/>
          </a:solidFill>
        </p:spPr>
        <p:txBody>
          <a:bodyPr wrap="square" lIns="144000" bIns="828000" anchor="ctr" anchorCtr="0">
            <a:noAutofit/>
          </a:bodyPr>
          <a:lstStyle>
            <a:lvl1pPr>
              <a:defRPr/>
            </a:lvl1pPr>
          </a:lstStyle>
          <a:p>
            <a:r>
              <a:rPr lang="en-AU"/>
              <a:t>Click icon to insert image</a:t>
            </a:r>
          </a:p>
        </p:txBody>
      </p:sp>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4063362"/>
            <a:ext cx="317976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6" name="Text Placeholder 15">
            <a:extLst>
              <a:ext uri="{FF2B5EF4-FFF2-40B4-BE49-F238E27FC236}">
                <a16:creationId xmlns:a16="http://schemas.microsoft.com/office/drawing/2014/main" id="{D22EDF33-ECFE-4B81-9AC1-F3FA832BC037}"/>
              </a:ext>
            </a:extLst>
          </p:cNvPr>
          <p:cNvSpPr>
            <a:spLocks noGrp="1"/>
          </p:cNvSpPr>
          <p:nvPr>
            <p:ph type="body" sz="quarter" idx="21" hasCustomPrompt="1"/>
          </p:nvPr>
        </p:nvSpPr>
        <p:spPr>
          <a:xfrm>
            <a:off x="9377464" y="0"/>
            <a:ext cx="2050434" cy="2255438"/>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7" name="Text Placeholder 6">
            <a:extLst>
              <a:ext uri="{FF2B5EF4-FFF2-40B4-BE49-F238E27FC236}">
                <a16:creationId xmlns:a16="http://schemas.microsoft.com/office/drawing/2014/main" id="{B844C323-6B96-409C-A534-EA8C656BF66C}"/>
              </a:ext>
            </a:extLst>
          </p:cNvPr>
          <p:cNvSpPr>
            <a:spLocks noGrp="1"/>
          </p:cNvSpPr>
          <p:nvPr>
            <p:ph type="body" sz="quarter" idx="24"/>
          </p:nvPr>
        </p:nvSpPr>
        <p:spPr>
          <a:xfrm>
            <a:off x="4267200" y="4063362"/>
            <a:ext cx="7192963" cy="1694501"/>
          </a:xfrm>
        </p:spPr>
        <p:txBody>
          <a:bodyPr/>
          <a:lstStyle>
            <a:lvl1pPr>
              <a:defRPr sz="1600"/>
            </a:lvl1pPr>
            <a:lvl2pPr>
              <a:defRPr sz="1400"/>
            </a:lvl2pPr>
            <a:lvl3pPr>
              <a:defRPr sz="1400"/>
            </a:lvl3pPr>
            <a:lvl4pPr>
              <a:defRPr sz="14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FDB81EB6-2AFD-4C6B-A597-5A97A8ABEE36}"/>
              </a:ext>
            </a:extLst>
          </p:cNvPr>
          <p:cNvSpPr>
            <a:spLocks noGrp="1"/>
          </p:cNvSpPr>
          <p:nvPr>
            <p:ph type="ftr" sz="quarter" idx="25"/>
          </p:nvPr>
        </p:nvSpPr>
        <p:spPr/>
        <p:txBody>
          <a:bodyPr/>
          <a:lstStyle/>
          <a:p>
            <a:r>
              <a:rPr lang="en-AU"/>
              <a:t>|  Confidential – Internal Use Only</a:t>
            </a:r>
          </a:p>
        </p:txBody>
      </p:sp>
    </p:spTree>
    <p:extLst>
      <p:ext uri="{BB962C8B-B14F-4D97-AF65-F5344CB8AC3E}">
        <p14:creationId xmlns:p14="http://schemas.microsoft.com/office/powerpoint/2010/main" val="338331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2472" userDrawn="1">
          <p15:clr>
            <a:srgbClr val="FBAE40"/>
          </p15:clr>
        </p15:guide>
        <p15:guide id="7" pos="268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and image caption (c) two colmns">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D6B825A-0B3B-4B52-8F0F-19DAC1B73A39}"/>
              </a:ext>
            </a:extLst>
          </p:cNvPr>
          <p:cNvSpPr>
            <a:spLocks noGrp="1"/>
          </p:cNvSpPr>
          <p:nvPr>
            <p:ph type="pic" sz="quarter" idx="22" hasCustomPrompt="1"/>
          </p:nvPr>
        </p:nvSpPr>
        <p:spPr>
          <a:xfrm>
            <a:off x="0" y="0"/>
            <a:ext cx="12192000" cy="3721099"/>
          </a:xfrm>
          <a:custGeom>
            <a:avLst/>
            <a:gdLst>
              <a:gd name="connsiteX0" fmla="*/ 0 w 12192000"/>
              <a:gd name="connsiteY0" fmla="*/ 0 h 3721099"/>
              <a:gd name="connsiteX1" fmla="*/ 12192000 w 12192000"/>
              <a:gd name="connsiteY1" fmla="*/ 0 h 3721099"/>
              <a:gd name="connsiteX2" fmla="*/ 12192000 w 12192000"/>
              <a:gd name="connsiteY2" fmla="*/ 3102363 h 3721099"/>
              <a:gd name="connsiteX3" fmla="*/ 634119 w 12192000"/>
              <a:gd name="connsiteY3" fmla="*/ 3708265 h 3721099"/>
              <a:gd name="connsiteX4" fmla="*/ 0 w 12192000"/>
              <a:gd name="connsiteY4" fmla="*/ 3721099 h 3721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721099">
                <a:moveTo>
                  <a:pt x="0" y="0"/>
                </a:moveTo>
                <a:lnTo>
                  <a:pt x="12192000" y="0"/>
                </a:lnTo>
                <a:lnTo>
                  <a:pt x="12192000" y="3102363"/>
                </a:lnTo>
                <a:lnTo>
                  <a:pt x="634119" y="3708265"/>
                </a:lnTo>
                <a:lnTo>
                  <a:pt x="0" y="3721099"/>
                </a:lnTo>
                <a:close/>
              </a:path>
            </a:pathLst>
          </a:custGeom>
          <a:solidFill>
            <a:schemeClr val="tx2"/>
          </a:solidFill>
        </p:spPr>
        <p:txBody>
          <a:bodyPr wrap="square" lIns="144000" bIns="828000" anchor="ctr" anchorCtr="0">
            <a:noAutofit/>
          </a:bodyPr>
          <a:lstStyle>
            <a:lvl1pPr>
              <a:defRPr/>
            </a:lvl1pPr>
          </a:lstStyle>
          <a:p>
            <a:r>
              <a:rPr lang="en-US"/>
              <a:t>Click icon to insert image</a:t>
            </a:r>
            <a:endParaRPr lang="en-AU"/>
          </a:p>
        </p:txBody>
      </p:sp>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4063362"/>
            <a:ext cx="317976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7" name="Text Placeholder 6">
            <a:extLst>
              <a:ext uri="{FF2B5EF4-FFF2-40B4-BE49-F238E27FC236}">
                <a16:creationId xmlns:a16="http://schemas.microsoft.com/office/drawing/2014/main" id="{B844C323-6B96-409C-A534-EA8C656BF66C}"/>
              </a:ext>
            </a:extLst>
          </p:cNvPr>
          <p:cNvSpPr>
            <a:spLocks noGrp="1"/>
          </p:cNvSpPr>
          <p:nvPr>
            <p:ph type="body" sz="quarter" idx="24"/>
          </p:nvPr>
        </p:nvSpPr>
        <p:spPr>
          <a:xfrm>
            <a:off x="4267200" y="4063362"/>
            <a:ext cx="3419475" cy="1694501"/>
          </a:xfrm>
        </p:spPr>
        <p:txBody>
          <a:bodyPr/>
          <a:lstStyle>
            <a:lvl1pPr>
              <a:defRPr sz="1600"/>
            </a:lvl1pPr>
            <a:lvl2pPr>
              <a:defRPr sz="1400"/>
            </a:lvl2pPr>
            <a:lvl3pPr>
              <a:defRPr sz="1400"/>
            </a:lvl3pPr>
            <a:lvl4pPr>
              <a:defRPr sz="14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0" name="Text Placeholder 6">
            <a:extLst>
              <a:ext uri="{FF2B5EF4-FFF2-40B4-BE49-F238E27FC236}">
                <a16:creationId xmlns:a16="http://schemas.microsoft.com/office/drawing/2014/main" id="{43AB103F-F24D-4714-8B29-E94E626D7D98}"/>
              </a:ext>
            </a:extLst>
          </p:cNvPr>
          <p:cNvSpPr>
            <a:spLocks noGrp="1"/>
          </p:cNvSpPr>
          <p:nvPr>
            <p:ph type="body" sz="quarter" idx="25"/>
          </p:nvPr>
        </p:nvSpPr>
        <p:spPr>
          <a:xfrm>
            <a:off x="8053070" y="4063362"/>
            <a:ext cx="3419475" cy="1694501"/>
          </a:xfrm>
        </p:spPr>
        <p:txBody>
          <a:bodyPr/>
          <a:lstStyle>
            <a:lvl1pPr>
              <a:defRPr sz="1600"/>
            </a:lvl1pPr>
            <a:lvl2pPr>
              <a:defRPr sz="1400"/>
            </a:lvl2pPr>
            <a:lvl3pPr>
              <a:defRPr sz="1400"/>
            </a:lvl3pPr>
            <a:lvl4pPr>
              <a:defRPr sz="14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Text Placeholder 15">
            <a:extLst>
              <a:ext uri="{FF2B5EF4-FFF2-40B4-BE49-F238E27FC236}">
                <a16:creationId xmlns:a16="http://schemas.microsoft.com/office/drawing/2014/main" id="{BCFEC812-7164-4515-90EC-346333DDCDE0}"/>
              </a:ext>
            </a:extLst>
          </p:cNvPr>
          <p:cNvSpPr>
            <a:spLocks noGrp="1"/>
          </p:cNvSpPr>
          <p:nvPr>
            <p:ph type="body" sz="quarter" idx="21" hasCustomPrompt="1"/>
          </p:nvPr>
        </p:nvSpPr>
        <p:spPr>
          <a:xfrm>
            <a:off x="9377464" y="0"/>
            <a:ext cx="2050434" cy="2255438"/>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4" name="Footer Placeholder 3">
            <a:extLst>
              <a:ext uri="{FF2B5EF4-FFF2-40B4-BE49-F238E27FC236}">
                <a16:creationId xmlns:a16="http://schemas.microsoft.com/office/drawing/2014/main" id="{DBE7783F-9661-43CF-AE07-3DB4F0B4904D}"/>
              </a:ext>
            </a:extLst>
          </p:cNvPr>
          <p:cNvSpPr>
            <a:spLocks noGrp="1"/>
          </p:cNvSpPr>
          <p:nvPr>
            <p:ph type="ftr" sz="quarter" idx="26"/>
          </p:nvPr>
        </p:nvSpPr>
        <p:spPr/>
        <p:txBody>
          <a:bodyPr/>
          <a:lstStyle/>
          <a:p>
            <a:r>
              <a:rPr lang="en-AU"/>
              <a:t>|  Confidential – Internal Use Only</a:t>
            </a:r>
          </a:p>
        </p:txBody>
      </p:sp>
    </p:spTree>
    <p:extLst>
      <p:ext uri="{BB962C8B-B14F-4D97-AF65-F5344CB8AC3E}">
        <p14:creationId xmlns:p14="http://schemas.microsoft.com/office/powerpoint/2010/main" val="42557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2472">
          <p15:clr>
            <a:srgbClr val="FBAE40"/>
          </p15:clr>
        </p15:guide>
        <p15:guide id="5" pos="2688">
          <p15:clr>
            <a:srgbClr val="FBAE40"/>
          </p15:clr>
        </p15:guide>
        <p15:guide id="6" pos="4838">
          <p15:clr>
            <a:srgbClr val="FBAE40"/>
          </p15:clr>
        </p15:guide>
        <p15:guide id="7" pos="506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a)">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0" y="2362200"/>
            <a:ext cx="6120000" cy="1901558"/>
          </a:xfrm>
        </p:spPr>
        <p:txBody>
          <a:bodyPr/>
          <a:lstStyle>
            <a:lvl1pPr>
              <a:defRPr sz="2800">
                <a:solidFill>
                  <a:schemeClr val="tx1"/>
                </a:solidFill>
              </a:defRPr>
            </a:lvl1pPr>
            <a:lvl2pPr>
              <a:defRPr>
                <a:latin typeface="+mj-lt"/>
              </a:defRPr>
            </a:lvl2pPr>
          </a:lstStyle>
          <a:p>
            <a:pPr lvl="0"/>
            <a:r>
              <a:rPr lang="en-US"/>
              <a:t>Quote text</a:t>
            </a:r>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4649270"/>
            <a:ext cx="1985010" cy="285591"/>
          </a:xfrm>
          <a:noFill/>
          <a:effectLst/>
        </p:spPr>
        <p:txBody>
          <a:bodyPr wrap="square" tIns="0">
            <a:spAutoFit/>
          </a:bodyPr>
          <a:lstStyle>
            <a:lvl1pPr>
              <a:defRPr sz="1800">
                <a:solidFill>
                  <a:schemeClr val="accent1"/>
                </a:solidFill>
                <a:latin typeface="+mj-lt"/>
              </a:defRPr>
            </a:lvl1pPr>
            <a:lvl2pPr>
              <a:defRPr>
                <a:latin typeface="+mj-lt"/>
              </a:defRPr>
            </a:lvl2pPr>
          </a:lstStyle>
          <a:p>
            <a:pPr lvl="0"/>
            <a:r>
              <a:rPr lang="en-US"/>
              <a:t>Name last name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4367048"/>
            <a:ext cx="540000" cy="7200"/>
          </a:xfrm>
          <a:prstGeom prst="roundRect">
            <a:avLst>
              <a:gd name="adj" fmla="val 50000"/>
            </a:avLst>
          </a:prstGeom>
          <a:solidFill>
            <a:schemeClr val="accent1"/>
          </a:solidFill>
          <a:ln w="3175">
            <a:solidFill>
              <a:schemeClr val="accent1"/>
            </a:solidFill>
          </a:ln>
          <a:effectLst/>
        </p:spPr>
        <p:txBody>
          <a:bodyPr wrap="square" tIns="0">
            <a:spAutoFit/>
          </a:bodyPr>
          <a:lstStyle>
            <a:lvl1pPr>
              <a:defRPr sz="200">
                <a:noFill/>
                <a:latin typeface="+mn-lt"/>
              </a:defRPr>
            </a:lvl1pPr>
            <a:lvl2pPr>
              <a:defRPr>
                <a:latin typeface="+mj-lt"/>
              </a:defRPr>
            </a:lvl2pPr>
          </a:lstStyle>
          <a:p>
            <a:pPr lvl="0"/>
            <a:r>
              <a:rPr lang="en-US"/>
              <a:t>Click to edit Master text styles</a:t>
            </a:r>
          </a:p>
        </p:txBody>
      </p:sp>
      <p:sp>
        <p:nvSpPr>
          <p:cNvPr id="9" name="Text Placeholder 6">
            <a:extLst>
              <a:ext uri="{FF2B5EF4-FFF2-40B4-BE49-F238E27FC236}">
                <a16:creationId xmlns:a16="http://schemas.microsoft.com/office/drawing/2014/main" id="{FCE3EA20-9D0D-4EDB-8EBE-804D43F5DACE}"/>
              </a:ext>
            </a:extLst>
          </p:cNvPr>
          <p:cNvSpPr>
            <a:spLocks noGrp="1"/>
          </p:cNvSpPr>
          <p:nvPr>
            <p:ph type="body" sz="quarter" idx="24"/>
          </p:nvPr>
        </p:nvSpPr>
        <p:spPr>
          <a:xfrm>
            <a:off x="1101762" y="1454152"/>
            <a:ext cx="661503" cy="520303"/>
          </a:xfrm>
          <a:blipFill dpi="0" rotWithShape="0">
            <a:blip r:embed="rId2"/>
            <a:srcRect/>
            <a:tile tx="0" ty="0" sx="100000" sy="100000" flip="none" algn="tl"/>
          </a:blipFill>
        </p:spPr>
        <p:txBody>
          <a:bodyPr/>
          <a:lstStyle>
            <a:lvl1pPr>
              <a:defRPr sz="600">
                <a:noFill/>
              </a:defRPr>
            </a:lvl1pPr>
          </a:lstStyle>
          <a:p>
            <a:pPr lvl="0"/>
            <a:r>
              <a:rPr lang="en-US"/>
              <a:t>Click to edit Master text styles</a:t>
            </a:r>
          </a:p>
        </p:txBody>
      </p:sp>
      <p:sp>
        <p:nvSpPr>
          <p:cNvPr id="4" name="Footer Placeholder 3">
            <a:extLst>
              <a:ext uri="{FF2B5EF4-FFF2-40B4-BE49-F238E27FC236}">
                <a16:creationId xmlns:a16="http://schemas.microsoft.com/office/drawing/2014/main" id="{C94A5E99-092B-42B7-9C73-61DFA47ED514}"/>
              </a:ext>
            </a:extLst>
          </p:cNvPr>
          <p:cNvSpPr>
            <a:spLocks noGrp="1"/>
          </p:cNvSpPr>
          <p:nvPr>
            <p:ph type="ftr" sz="quarter" idx="25"/>
          </p:nvPr>
        </p:nvSpPr>
        <p:spPr/>
        <p:txBody>
          <a:bodyPr/>
          <a:lstStyle/>
          <a:p>
            <a:r>
              <a:rPr lang="en-AU"/>
              <a:t>|  Confidential – Internal Use Only</a:t>
            </a:r>
          </a:p>
        </p:txBody>
      </p:sp>
      <p:sp>
        <p:nvSpPr>
          <p:cNvPr id="10" name="Freeform: Shape 9">
            <a:extLst>
              <a:ext uri="{FF2B5EF4-FFF2-40B4-BE49-F238E27FC236}">
                <a16:creationId xmlns:a16="http://schemas.microsoft.com/office/drawing/2014/main" id="{09215FA3-E377-404B-A75C-481C86D1285E}"/>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Tree>
    <p:extLst>
      <p:ext uri="{BB962C8B-B14F-4D97-AF65-F5344CB8AC3E}">
        <p14:creationId xmlns:p14="http://schemas.microsoft.com/office/powerpoint/2010/main" val="3091071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96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ote (b)">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1" y="2362200"/>
            <a:ext cx="6120000" cy="1901558"/>
          </a:xfrm>
        </p:spPr>
        <p:txBody>
          <a:bodyPr/>
          <a:lstStyle>
            <a:lvl1pPr>
              <a:defRPr sz="2800">
                <a:solidFill>
                  <a:schemeClr val="tx1"/>
                </a:solidFill>
              </a:defRPr>
            </a:lvl1pPr>
            <a:lvl2pPr>
              <a:defRPr>
                <a:latin typeface="+mj-lt"/>
              </a:defRPr>
            </a:lvl2pPr>
          </a:lstStyle>
          <a:p>
            <a:pPr lvl="0"/>
            <a:r>
              <a:rPr lang="en-US"/>
              <a:t>Quote text</a:t>
            </a:r>
          </a:p>
        </p:txBody>
      </p:sp>
      <p:sp>
        <p:nvSpPr>
          <p:cNvPr id="10" name="Picture Placeholder 30">
            <a:extLst>
              <a:ext uri="{FF2B5EF4-FFF2-40B4-BE49-F238E27FC236}">
                <a16:creationId xmlns:a16="http://schemas.microsoft.com/office/drawing/2014/main" id="{E42D179A-680A-4C5E-86D8-E57EEE97F97A}"/>
              </a:ext>
            </a:extLst>
          </p:cNvPr>
          <p:cNvSpPr>
            <a:spLocks noGrp="1"/>
          </p:cNvSpPr>
          <p:nvPr>
            <p:ph type="pic" sz="quarter" idx="16" hasCustomPrompt="1"/>
          </p:nvPr>
        </p:nvSpPr>
        <p:spPr>
          <a:xfrm>
            <a:off x="0" y="0"/>
            <a:ext cx="12192000" cy="6858000"/>
          </a:xfrm>
          <a:solidFill>
            <a:schemeClr val="bg1">
              <a:lumMod val="95000"/>
            </a:schemeClr>
          </a:solidFill>
        </p:spPr>
        <p:txBody>
          <a:bodyPr rIns="1296000" bIns="1044000" anchor="ctr" anchorCtr="0"/>
          <a:lstStyle>
            <a:lvl1pPr algn="r">
              <a:defRPr/>
            </a:lvl1pPr>
          </a:lstStyle>
          <a:p>
            <a:r>
              <a:rPr lang="en-US"/>
              <a:t>Click icon to insert image &gt; right click and send to back</a:t>
            </a:r>
            <a:endParaRPr lang="en-AU"/>
          </a:p>
        </p:txBody>
      </p:sp>
      <p:sp>
        <p:nvSpPr>
          <p:cNvPr id="11" name="Text Placeholder 10">
            <a:extLst>
              <a:ext uri="{FF2B5EF4-FFF2-40B4-BE49-F238E27FC236}">
                <a16:creationId xmlns:a16="http://schemas.microsoft.com/office/drawing/2014/main" id="{7D16C000-233C-40CB-951B-FE332A479494}"/>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US"/>
              <a:t>Click to edit Master text styles</a:t>
            </a:r>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4649270"/>
            <a:ext cx="1985010" cy="285591"/>
          </a:xfrm>
          <a:noFill/>
          <a:effectLst/>
        </p:spPr>
        <p:txBody>
          <a:bodyPr wrap="square" tIns="0">
            <a:spAutoFit/>
          </a:bodyPr>
          <a:lstStyle>
            <a:lvl1pPr>
              <a:defRPr sz="1800">
                <a:solidFill>
                  <a:schemeClr val="accent1"/>
                </a:solidFill>
                <a:latin typeface="+mj-lt"/>
              </a:defRPr>
            </a:lvl1pPr>
            <a:lvl2pPr>
              <a:defRPr>
                <a:latin typeface="+mj-lt"/>
              </a:defRPr>
            </a:lvl2pPr>
          </a:lstStyle>
          <a:p>
            <a:pPr lvl="0"/>
            <a:r>
              <a:rPr lang="en-US"/>
              <a:t>Name last name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4367048"/>
            <a:ext cx="540000" cy="7200"/>
          </a:xfrm>
          <a:prstGeom prst="roundRect">
            <a:avLst>
              <a:gd name="adj" fmla="val 50000"/>
            </a:avLst>
          </a:prstGeom>
          <a:solidFill>
            <a:schemeClr val="accent1"/>
          </a:solidFill>
          <a:ln w="3175">
            <a:solidFill>
              <a:schemeClr val="accent1"/>
            </a:solidFill>
          </a:ln>
          <a:effectLst/>
        </p:spPr>
        <p:txBody>
          <a:bodyPr wrap="square" tIns="0">
            <a:spAutoFit/>
          </a:bodyPr>
          <a:lstStyle>
            <a:lvl1pPr>
              <a:defRPr sz="200">
                <a:noFill/>
                <a:latin typeface="+mn-lt"/>
              </a:defRPr>
            </a:lvl1pPr>
            <a:lvl2pPr>
              <a:defRPr>
                <a:latin typeface="+mj-lt"/>
              </a:defRPr>
            </a:lvl2pPr>
          </a:lstStyle>
          <a:p>
            <a:pPr lvl="0"/>
            <a:r>
              <a:rPr lang="en-US"/>
              <a:t>Click to edit Master text styles</a:t>
            </a:r>
          </a:p>
        </p:txBody>
      </p:sp>
      <p:sp>
        <p:nvSpPr>
          <p:cNvPr id="2" name="Slide Number Placeholder 1">
            <a:extLst>
              <a:ext uri="{FF2B5EF4-FFF2-40B4-BE49-F238E27FC236}">
                <a16:creationId xmlns:a16="http://schemas.microsoft.com/office/drawing/2014/main" id="{CFFFD1EF-FC95-42A6-A49C-A5D1E7B1361F}"/>
              </a:ext>
            </a:extLst>
          </p:cNvPr>
          <p:cNvSpPr>
            <a:spLocks noGrp="1"/>
          </p:cNvSpPr>
          <p:nvPr>
            <p:ph type="sldNum" sz="quarter" idx="23"/>
          </p:nvPr>
        </p:nvSpPr>
        <p:spPr/>
        <p:txBody>
          <a:bodyPr/>
          <a:lstStyle/>
          <a:p>
            <a:fld id="{99EB916B-55F2-4A6B-BCF8-09E073F77D34}" type="slidenum">
              <a:rPr lang="en-AU" smtClean="0"/>
              <a:pPr/>
              <a:t>‹Nr.›</a:t>
            </a:fld>
            <a:endParaRPr lang="en-AU"/>
          </a:p>
        </p:txBody>
      </p:sp>
      <p:sp>
        <p:nvSpPr>
          <p:cNvPr id="16" name="Text Placeholder 6">
            <a:extLst>
              <a:ext uri="{FF2B5EF4-FFF2-40B4-BE49-F238E27FC236}">
                <a16:creationId xmlns:a16="http://schemas.microsoft.com/office/drawing/2014/main" id="{96FA55D8-1CD7-485B-9A35-E0738831B6B5}"/>
              </a:ext>
            </a:extLst>
          </p:cNvPr>
          <p:cNvSpPr>
            <a:spLocks noGrp="1"/>
          </p:cNvSpPr>
          <p:nvPr>
            <p:ph type="body" sz="quarter" idx="24"/>
          </p:nvPr>
        </p:nvSpPr>
        <p:spPr>
          <a:xfrm>
            <a:off x="1101762" y="1454152"/>
            <a:ext cx="661503" cy="520303"/>
          </a:xfrm>
          <a:blipFill dpi="0" rotWithShape="0">
            <a:blip r:embed="rId2"/>
            <a:srcRect/>
            <a:tile tx="0" ty="0" sx="100000" sy="100000" flip="none" algn="tl"/>
          </a:blipFill>
        </p:spPr>
        <p:txBody>
          <a:bodyPr/>
          <a:lstStyle>
            <a:lvl1pPr>
              <a:defRPr sz="600">
                <a:noFill/>
              </a:defRPr>
            </a:lvl1pPr>
          </a:lstStyle>
          <a:p>
            <a:pPr lvl="0"/>
            <a:r>
              <a:rPr lang="en-US"/>
              <a:t>Click to edit Master text styles</a:t>
            </a:r>
          </a:p>
        </p:txBody>
      </p:sp>
      <p:sp>
        <p:nvSpPr>
          <p:cNvPr id="4" name="Footer Placeholder 3">
            <a:extLst>
              <a:ext uri="{FF2B5EF4-FFF2-40B4-BE49-F238E27FC236}">
                <a16:creationId xmlns:a16="http://schemas.microsoft.com/office/drawing/2014/main" id="{40764A2C-8454-4A4F-85FD-8B301B525240}"/>
              </a:ext>
            </a:extLst>
          </p:cNvPr>
          <p:cNvSpPr>
            <a:spLocks noGrp="1"/>
          </p:cNvSpPr>
          <p:nvPr>
            <p:ph type="ftr" sz="quarter" idx="25"/>
          </p:nvPr>
        </p:nvSpPr>
        <p:spPr/>
        <p:txBody>
          <a:bodyPr/>
          <a:lstStyle/>
          <a:p>
            <a:r>
              <a:rPr lang="en-AU"/>
              <a:t>|  Confidential – Internal Use Only</a:t>
            </a:r>
          </a:p>
        </p:txBody>
      </p:sp>
      <p:sp>
        <p:nvSpPr>
          <p:cNvPr id="14" name="Text Placeholder 37">
            <a:extLst>
              <a:ext uri="{FF2B5EF4-FFF2-40B4-BE49-F238E27FC236}">
                <a16:creationId xmlns:a16="http://schemas.microsoft.com/office/drawing/2014/main" id="{6C858B2A-CEB2-4C39-A1C5-BBEE965AE246}"/>
              </a:ext>
            </a:extLst>
          </p:cNvPr>
          <p:cNvSpPr>
            <a:spLocks noGrp="1"/>
          </p:cNvSpPr>
          <p:nvPr>
            <p:ph type="body" sz="quarter" idx="22"/>
          </p:nvPr>
        </p:nvSpPr>
        <p:spPr>
          <a:xfrm>
            <a:off x="988874" y="6404861"/>
            <a:ext cx="1365015" cy="110267"/>
          </a:xfrm>
          <a:blipFill dpi="0" rotWithShape="1">
            <a:blip r:embed="rId3"/>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18" name="csl-text">
            <a:extLst>
              <a:ext uri="{FF2B5EF4-FFF2-40B4-BE49-F238E27FC236}">
                <a16:creationId xmlns:a16="http://schemas.microsoft.com/office/drawing/2014/main" id="{2A334B28-F6DC-4A7A-A31C-738E9E2780F8}"/>
              </a:ext>
            </a:extLst>
          </p:cNvPr>
          <p:cNvSpPr>
            <a:spLocks noGrp="1"/>
          </p:cNvSpPr>
          <p:nvPr>
            <p:ph type="body" sz="quarter" idx="21"/>
          </p:nvPr>
        </p:nvSpPr>
        <p:spPr>
          <a:xfrm>
            <a:off x="11036504" y="6280183"/>
            <a:ext cx="423659" cy="216000"/>
          </a:xfrm>
          <a:blipFill>
            <a:blip r:embed="rId4"/>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123486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tatement (a)">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0" y="2571750"/>
            <a:ext cx="6368400" cy="1901558"/>
          </a:xfrm>
        </p:spPr>
        <p:txBody>
          <a:bodyPr/>
          <a:lstStyle>
            <a:lvl1pPr>
              <a:lnSpc>
                <a:spcPct val="90000"/>
              </a:lnSpc>
              <a:defRPr sz="3600">
                <a:solidFill>
                  <a:schemeClr val="bg1"/>
                </a:solidFill>
              </a:defRPr>
            </a:lvl1pPr>
            <a:lvl2pPr>
              <a:defRPr>
                <a:latin typeface="+mj-lt"/>
              </a:defRPr>
            </a:lvl2pPr>
          </a:lstStyle>
          <a:p>
            <a:pPr lvl="0"/>
            <a:r>
              <a:rPr lang="en-US"/>
              <a:t>Statement text</a:t>
            </a:r>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1617939"/>
            <a:ext cx="6368399" cy="380745"/>
          </a:xfrm>
          <a:noFill/>
          <a:effectLst/>
        </p:spPr>
        <p:txBody>
          <a:bodyPr wrap="square" tIns="0" anchor="b" anchorCtr="0">
            <a:spAutoFit/>
          </a:bodyPr>
          <a:lstStyle>
            <a:lvl1pPr>
              <a:defRPr sz="2400">
                <a:solidFill>
                  <a:schemeClr val="tx1"/>
                </a:solidFill>
                <a:latin typeface="+mj-lt"/>
              </a:defRPr>
            </a:lvl1pPr>
            <a:lvl2pPr>
              <a:defRPr>
                <a:latin typeface="+mj-lt"/>
              </a:defRPr>
            </a:lvl2pPr>
          </a:lstStyle>
          <a:p>
            <a:pPr lvl="0"/>
            <a:r>
              <a:rPr lang="en-US"/>
              <a:t>This is a statement slide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2236623"/>
            <a:ext cx="828000" cy="7200"/>
          </a:xfrm>
          <a:prstGeom prst="roundRect">
            <a:avLst>
              <a:gd name="adj" fmla="val 50000"/>
            </a:avLst>
          </a:prstGeom>
          <a:solidFill>
            <a:schemeClr val="bg1"/>
          </a:solidFill>
          <a:ln w="3175">
            <a:solidFill>
              <a:schemeClr val="bg1"/>
            </a:solidFill>
          </a:ln>
          <a:effectLst/>
        </p:spPr>
        <p:txBody>
          <a:bodyPr wrap="square" tIns="0">
            <a:spAutoFit/>
          </a:bodyPr>
          <a:lstStyle>
            <a:lvl1pPr>
              <a:defRPr sz="200">
                <a:noFill/>
                <a:latin typeface="+mn-lt"/>
              </a:defRPr>
            </a:lvl1pPr>
            <a:lvl2pPr>
              <a:defRPr>
                <a:latin typeface="+mj-lt"/>
              </a:defRPr>
            </a:lvl2pPr>
          </a:lstStyle>
          <a:p>
            <a:pPr lvl="0"/>
            <a:r>
              <a:rPr lang="en-US"/>
              <a:t>Click to edit Master text styles</a:t>
            </a:r>
          </a:p>
        </p:txBody>
      </p:sp>
      <p:sp>
        <p:nvSpPr>
          <p:cNvPr id="4" name="Footer Placeholder 3">
            <a:extLst>
              <a:ext uri="{FF2B5EF4-FFF2-40B4-BE49-F238E27FC236}">
                <a16:creationId xmlns:a16="http://schemas.microsoft.com/office/drawing/2014/main" id="{565FFE3E-D28F-4097-96B9-DC126D10539E}"/>
              </a:ext>
            </a:extLst>
          </p:cNvPr>
          <p:cNvSpPr>
            <a:spLocks noGrp="1"/>
          </p:cNvSpPr>
          <p:nvPr>
            <p:ph type="ftr" sz="quarter" idx="15"/>
          </p:nvPr>
        </p:nvSpPr>
        <p:spPr/>
        <p:txBody>
          <a:bodyPr/>
          <a:lstStyle/>
          <a:p>
            <a:r>
              <a:rPr lang="en-AU"/>
              <a:t>|  Confidential – Internal Use Only</a:t>
            </a:r>
          </a:p>
        </p:txBody>
      </p:sp>
      <p:sp>
        <p:nvSpPr>
          <p:cNvPr id="8" name="Freeform: Shape 7">
            <a:extLst>
              <a:ext uri="{FF2B5EF4-FFF2-40B4-BE49-F238E27FC236}">
                <a16:creationId xmlns:a16="http://schemas.microsoft.com/office/drawing/2014/main" id="{006A28B7-452A-4AAE-B897-F28DD91BC6EE}"/>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Tree>
    <p:extLst>
      <p:ext uri="{BB962C8B-B14F-4D97-AF65-F5344CB8AC3E}">
        <p14:creationId xmlns:p14="http://schemas.microsoft.com/office/powerpoint/2010/main" val="1582381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tatement (b)">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01AAB8-4E52-4178-A691-D317627065AC}"/>
              </a:ext>
            </a:extLst>
          </p:cNvPr>
          <p:cNvSpPr>
            <a:spLocks noGrp="1"/>
          </p:cNvSpPr>
          <p:nvPr>
            <p:ph type="body" sz="quarter" idx="23"/>
          </p:nvPr>
        </p:nvSpPr>
        <p:spPr>
          <a:xfrm>
            <a:off x="1" y="0"/>
            <a:ext cx="12192000" cy="6858000"/>
          </a:xfrm>
          <a:gradFill>
            <a:gsLst>
              <a:gs pos="0">
                <a:schemeClr val="accent2"/>
              </a:gs>
              <a:gs pos="100000">
                <a:schemeClr val="accent2">
                  <a:alpha val="0"/>
                </a:schemeClr>
              </a:gs>
            </a:gsLst>
            <a:lin ang="0" scaled="1"/>
          </a:gradFill>
        </p:spPr>
        <p:txBody>
          <a:bodyPr/>
          <a:lstStyle>
            <a:lvl1pPr>
              <a:defRPr sz="600">
                <a:noFill/>
              </a:defRPr>
            </a:lvl1pPr>
          </a:lstStyle>
          <a:p>
            <a:pPr lvl="0"/>
            <a:r>
              <a:rPr lang="en-US"/>
              <a:t>Click to edit Master text styles</a:t>
            </a:r>
          </a:p>
        </p:txBody>
      </p:sp>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0" y="2571750"/>
            <a:ext cx="6368400" cy="1901558"/>
          </a:xfrm>
        </p:spPr>
        <p:txBody>
          <a:bodyPr/>
          <a:lstStyle>
            <a:lvl1pPr>
              <a:lnSpc>
                <a:spcPct val="90000"/>
              </a:lnSpc>
              <a:defRPr sz="3600">
                <a:solidFill>
                  <a:schemeClr val="bg1"/>
                </a:solidFill>
              </a:defRPr>
            </a:lvl1pPr>
            <a:lvl2pPr>
              <a:defRPr>
                <a:latin typeface="+mj-lt"/>
              </a:defRPr>
            </a:lvl2pPr>
          </a:lstStyle>
          <a:p>
            <a:pPr lvl="0"/>
            <a:r>
              <a:rPr lang="en-US"/>
              <a:t>Statement text</a:t>
            </a:r>
          </a:p>
        </p:txBody>
      </p:sp>
      <p:sp>
        <p:nvSpPr>
          <p:cNvPr id="7" name="Picture Placeholder 30">
            <a:extLst>
              <a:ext uri="{FF2B5EF4-FFF2-40B4-BE49-F238E27FC236}">
                <a16:creationId xmlns:a16="http://schemas.microsoft.com/office/drawing/2014/main" id="{13C3C0B3-D5FF-4D92-83F4-3E8FE17B9775}"/>
              </a:ext>
            </a:extLst>
          </p:cNvPr>
          <p:cNvSpPr>
            <a:spLocks noGrp="1"/>
          </p:cNvSpPr>
          <p:nvPr>
            <p:ph type="pic" sz="quarter" idx="16" hasCustomPrompt="1"/>
          </p:nvPr>
        </p:nvSpPr>
        <p:spPr>
          <a:xfrm>
            <a:off x="-1" y="0"/>
            <a:ext cx="12191999" cy="6858000"/>
          </a:xfrm>
          <a:solidFill>
            <a:schemeClr val="bg1">
              <a:lumMod val="95000"/>
            </a:schemeClr>
          </a:solidFill>
        </p:spPr>
        <p:txBody>
          <a:bodyPr tIns="1080000" rIns="288000" bIns="0" anchor="ctr" anchorCtr="0"/>
          <a:lstStyle>
            <a:lvl1pPr algn="r">
              <a:defRPr/>
            </a:lvl1pPr>
          </a:lstStyle>
          <a:p>
            <a:r>
              <a:rPr lang="en-US"/>
              <a:t>Click icon to insert image &gt; right click and send to back</a:t>
            </a:r>
            <a:endParaRPr lang="en-AU"/>
          </a:p>
        </p:txBody>
      </p:sp>
      <p:sp>
        <p:nvSpPr>
          <p:cNvPr id="8" name="Text Placeholder 7">
            <a:extLst>
              <a:ext uri="{FF2B5EF4-FFF2-40B4-BE49-F238E27FC236}">
                <a16:creationId xmlns:a16="http://schemas.microsoft.com/office/drawing/2014/main" id="{9A206596-A025-4B46-8188-5B4F576F5810}"/>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1617939"/>
            <a:ext cx="6092830" cy="380745"/>
          </a:xfrm>
          <a:noFill/>
          <a:effectLst/>
        </p:spPr>
        <p:txBody>
          <a:bodyPr wrap="square" tIns="0" anchor="b" anchorCtr="0">
            <a:spAutoFit/>
          </a:bodyPr>
          <a:lstStyle>
            <a:lvl1pPr>
              <a:defRPr sz="2400">
                <a:solidFill>
                  <a:schemeClr val="accent1"/>
                </a:solidFill>
                <a:latin typeface="+mj-lt"/>
              </a:defRPr>
            </a:lvl1pPr>
            <a:lvl2pPr>
              <a:defRPr>
                <a:latin typeface="+mj-lt"/>
              </a:defRPr>
            </a:lvl2pPr>
          </a:lstStyle>
          <a:p>
            <a:pPr lvl="0"/>
            <a:r>
              <a:rPr lang="en-US"/>
              <a:t>This is a statement slide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2236623"/>
            <a:ext cx="828000" cy="7200"/>
          </a:xfrm>
          <a:prstGeom prst="roundRect">
            <a:avLst>
              <a:gd name="adj" fmla="val 50000"/>
            </a:avLst>
          </a:prstGeom>
          <a:solidFill>
            <a:schemeClr val="bg1"/>
          </a:solidFill>
          <a:ln w="3175">
            <a:solidFill>
              <a:schemeClr val="bg1"/>
            </a:solidFill>
          </a:ln>
          <a:effectLst/>
        </p:spPr>
        <p:txBody>
          <a:bodyPr wrap="square" tIns="0">
            <a:spAutoFit/>
          </a:bodyPr>
          <a:lstStyle>
            <a:lvl1pPr>
              <a:defRPr sz="200">
                <a:noFill/>
                <a:latin typeface="+mn-lt"/>
              </a:defRPr>
            </a:lvl1pPr>
            <a:lvl2pPr>
              <a:defRPr>
                <a:latin typeface="+mj-lt"/>
              </a:defRPr>
            </a:lvl2pPr>
          </a:lstStyle>
          <a:p>
            <a:pPr lvl="0"/>
            <a:r>
              <a:rPr lang="en-US"/>
              <a:t>Click to edit Master text styles</a:t>
            </a:r>
          </a:p>
        </p:txBody>
      </p:sp>
      <p:sp>
        <p:nvSpPr>
          <p:cNvPr id="5" name="Footer Placeholder 4">
            <a:extLst>
              <a:ext uri="{FF2B5EF4-FFF2-40B4-BE49-F238E27FC236}">
                <a16:creationId xmlns:a16="http://schemas.microsoft.com/office/drawing/2014/main" id="{58C32CEC-DF70-49F7-8697-3E706DF6FFA4}"/>
              </a:ext>
            </a:extLst>
          </p:cNvPr>
          <p:cNvSpPr>
            <a:spLocks noGrp="1"/>
          </p:cNvSpPr>
          <p:nvPr>
            <p:ph type="ftr" sz="quarter" idx="24"/>
          </p:nvPr>
        </p:nvSpPr>
        <p:spPr/>
        <p:txBody>
          <a:bodyPr/>
          <a:lstStyle/>
          <a:p>
            <a:r>
              <a:rPr lang="en-AU"/>
              <a:t>|  Confidential – Internal Use Only</a:t>
            </a:r>
          </a:p>
        </p:txBody>
      </p:sp>
      <p:sp>
        <p:nvSpPr>
          <p:cNvPr id="13" name="Text Placeholder 37">
            <a:extLst>
              <a:ext uri="{FF2B5EF4-FFF2-40B4-BE49-F238E27FC236}">
                <a16:creationId xmlns:a16="http://schemas.microsoft.com/office/drawing/2014/main" id="{F60B3738-91A1-480D-8D7B-BB1FC7790671}"/>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16" name="csl-text">
            <a:extLst>
              <a:ext uri="{FF2B5EF4-FFF2-40B4-BE49-F238E27FC236}">
                <a16:creationId xmlns:a16="http://schemas.microsoft.com/office/drawing/2014/main" id="{7C9259F6-CA6B-47CD-B446-6D058751827B}"/>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403171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Full bleed image (a)">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837815B2-8F36-4893-8111-F45CB0AA70AB}"/>
              </a:ext>
            </a:extLst>
          </p:cNvPr>
          <p:cNvSpPr>
            <a:spLocks noGrp="1"/>
          </p:cNvSpPr>
          <p:nvPr>
            <p:ph type="pic" sz="quarter" idx="16" hasCustomPrompt="1"/>
          </p:nvPr>
        </p:nvSpPr>
        <p:spPr>
          <a:xfrm>
            <a:off x="0" y="0"/>
            <a:ext cx="12192000" cy="6858000"/>
          </a:xfrm>
          <a:solidFill>
            <a:schemeClr val="bg1">
              <a:lumMod val="95000"/>
            </a:schemeClr>
          </a:solidFill>
        </p:spPr>
        <p:txBody>
          <a:bodyPr tIns="1080000" rIns="288000" bIns="0" anchor="ctr" anchorCtr="0"/>
          <a:lstStyle>
            <a:lvl1pPr algn="r">
              <a:defRPr/>
            </a:lvl1pPr>
          </a:lstStyle>
          <a:p>
            <a:r>
              <a:rPr lang="en-US"/>
              <a:t>Click icon to insert image &gt; right click and send to back</a:t>
            </a:r>
            <a:endParaRPr lang="en-AU"/>
          </a:p>
        </p:txBody>
      </p:sp>
      <p:sp>
        <p:nvSpPr>
          <p:cNvPr id="8" name="Text Placeholder 7">
            <a:extLst>
              <a:ext uri="{FF2B5EF4-FFF2-40B4-BE49-F238E27FC236}">
                <a16:creationId xmlns:a16="http://schemas.microsoft.com/office/drawing/2014/main" id="{75BA85A8-FD8B-455F-87BD-732C6E34A49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4" name="Text Placeholder 15">
            <a:extLst>
              <a:ext uri="{FF2B5EF4-FFF2-40B4-BE49-F238E27FC236}">
                <a16:creationId xmlns:a16="http://schemas.microsoft.com/office/drawing/2014/main" id="{A562BBBD-5C3A-44D9-88FF-A5230F0952FD}"/>
              </a:ext>
            </a:extLst>
          </p:cNvPr>
          <p:cNvSpPr>
            <a:spLocks noGrp="1"/>
          </p:cNvSpPr>
          <p:nvPr>
            <p:ph type="body" sz="quarter" idx="12" hasCustomPrompt="1"/>
          </p:nvPr>
        </p:nvSpPr>
        <p:spPr>
          <a:xfrm>
            <a:off x="720954" y="0"/>
            <a:ext cx="3565296" cy="2805109"/>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1"/>
          </a:solidFill>
        </p:spPr>
        <p:txBody>
          <a:bodyPr lIns="360000" tIns="0" rIns="360000" anchor="ctr" anchorCtr="0"/>
          <a:lstStyle>
            <a:lvl1pPr>
              <a:lnSpc>
                <a:spcPct val="90000"/>
              </a:lnSpc>
              <a:spcAft>
                <a:spcPts val="0"/>
              </a:spcAft>
              <a:defRPr sz="2800">
                <a:solidFill>
                  <a:schemeClr val="bg1"/>
                </a:solidFill>
                <a:latin typeface="+mj-lt"/>
              </a:defRPr>
            </a:lvl1pPr>
            <a:lvl2pPr>
              <a:lnSpc>
                <a:spcPct val="90000"/>
              </a:lnSpc>
              <a:spcBef>
                <a:spcPts val="600"/>
              </a:spcBef>
              <a:spcAft>
                <a:spcPts val="0"/>
              </a:spcAft>
              <a:defRPr sz="2000">
                <a:solidFill>
                  <a:schemeClr val="bg1"/>
                </a:solidFill>
              </a:defRPr>
            </a:lvl2pPr>
            <a:lvl3pPr>
              <a:spcBef>
                <a:spcPts val="1800"/>
              </a:spcBef>
              <a:defRPr sz="900">
                <a:solidFill>
                  <a:schemeClr val="accent1"/>
                </a:solidFill>
                <a:latin typeface="+mj-lt"/>
              </a:defRPr>
            </a:lvl3pPr>
          </a:lstStyle>
          <a:p>
            <a:pPr lvl="0"/>
            <a:r>
              <a:rPr lang="en-US"/>
              <a:t>Full bleed image</a:t>
            </a:r>
          </a:p>
          <a:p>
            <a:pPr lvl="1"/>
            <a:r>
              <a:rPr lang="en-US"/>
              <a:t>You can write a short description here or leave it blank. </a:t>
            </a:r>
          </a:p>
        </p:txBody>
      </p:sp>
      <p:sp>
        <p:nvSpPr>
          <p:cNvPr id="4" name="Footer Placeholder 3">
            <a:extLst>
              <a:ext uri="{FF2B5EF4-FFF2-40B4-BE49-F238E27FC236}">
                <a16:creationId xmlns:a16="http://schemas.microsoft.com/office/drawing/2014/main" id="{9B1F55CD-9CA4-4B23-801A-7DBC0EE0A4AE}"/>
              </a:ext>
            </a:extLst>
          </p:cNvPr>
          <p:cNvSpPr>
            <a:spLocks noGrp="1"/>
          </p:cNvSpPr>
          <p:nvPr>
            <p:ph type="ftr" sz="quarter" idx="23"/>
          </p:nvPr>
        </p:nvSpPr>
        <p:spPr/>
        <p:txBody>
          <a:bodyPr/>
          <a:lstStyle/>
          <a:p>
            <a:r>
              <a:rPr lang="en-AU"/>
              <a:t>|  Confidential – Internal Use Only</a:t>
            </a:r>
          </a:p>
        </p:txBody>
      </p:sp>
      <p:sp>
        <p:nvSpPr>
          <p:cNvPr id="10" name="Text Placeholder 37">
            <a:extLst>
              <a:ext uri="{FF2B5EF4-FFF2-40B4-BE49-F238E27FC236}">
                <a16:creationId xmlns:a16="http://schemas.microsoft.com/office/drawing/2014/main" id="{830F6332-5C54-483E-BB36-BE675AEE9F12}"/>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13" name="csl-text">
            <a:extLst>
              <a:ext uri="{FF2B5EF4-FFF2-40B4-BE49-F238E27FC236}">
                <a16:creationId xmlns:a16="http://schemas.microsoft.com/office/drawing/2014/main" id="{F2F7C17B-0A75-4C17-AE12-00CB60A39DB2}"/>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514521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Full bleed image (a) dark">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837815B2-8F36-4893-8111-F45CB0AA70AB}"/>
              </a:ext>
            </a:extLst>
          </p:cNvPr>
          <p:cNvSpPr>
            <a:spLocks noGrp="1"/>
          </p:cNvSpPr>
          <p:nvPr>
            <p:ph type="pic" sz="quarter" idx="16" hasCustomPrompt="1"/>
          </p:nvPr>
        </p:nvSpPr>
        <p:spPr>
          <a:xfrm>
            <a:off x="0" y="0"/>
            <a:ext cx="12192000" cy="6858000"/>
          </a:xfrm>
          <a:solidFill>
            <a:schemeClr val="bg1">
              <a:lumMod val="95000"/>
            </a:schemeClr>
          </a:solidFill>
        </p:spPr>
        <p:txBody>
          <a:bodyPr tIns="1080000" rIns="288000" bIns="0" anchor="ctr" anchorCtr="0"/>
          <a:lstStyle>
            <a:lvl1pPr algn="r">
              <a:defRPr/>
            </a:lvl1pPr>
          </a:lstStyle>
          <a:p>
            <a:r>
              <a:rPr lang="en-US"/>
              <a:t>Click icon to insert image &gt; right click and send to back</a:t>
            </a:r>
            <a:endParaRPr lang="en-AU"/>
          </a:p>
        </p:txBody>
      </p:sp>
      <p:sp>
        <p:nvSpPr>
          <p:cNvPr id="8" name="Text Placeholder 7">
            <a:extLst>
              <a:ext uri="{FF2B5EF4-FFF2-40B4-BE49-F238E27FC236}">
                <a16:creationId xmlns:a16="http://schemas.microsoft.com/office/drawing/2014/main" id="{75BA85A8-FD8B-455F-87BD-732C6E34A49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4" name="Text Placeholder 15">
            <a:extLst>
              <a:ext uri="{FF2B5EF4-FFF2-40B4-BE49-F238E27FC236}">
                <a16:creationId xmlns:a16="http://schemas.microsoft.com/office/drawing/2014/main" id="{A562BBBD-5C3A-44D9-88FF-A5230F0952FD}"/>
              </a:ext>
            </a:extLst>
          </p:cNvPr>
          <p:cNvSpPr>
            <a:spLocks noGrp="1"/>
          </p:cNvSpPr>
          <p:nvPr>
            <p:ph type="body" sz="quarter" idx="12" hasCustomPrompt="1"/>
          </p:nvPr>
        </p:nvSpPr>
        <p:spPr>
          <a:xfrm>
            <a:off x="720954" y="-10"/>
            <a:ext cx="3565296" cy="2805109"/>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3"/>
          </a:solidFill>
        </p:spPr>
        <p:txBody>
          <a:bodyPr lIns="360000" tIns="0" rIns="360000" anchor="ctr" anchorCtr="0"/>
          <a:lstStyle>
            <a:lvl1pPr>
              <a:lnSpc>
                <a:spcPct val="90000"/>
              </a:lnSpc>
              <a:spcAft>
                <a:spcPts val="0"/>
              </a:spcAft>
              <a:defRPr sz="2800">
                <a:solidFill>
                  <a:schemeClr val="bg1"/>
                </a:solidFill>
                <a:latin typeface="+mj-lt"/>
              </a:defRPr>
            </a:lvl1pPr>
            <a:lvl2pPr>
              <a:lnSpc>
                <a:spcPct val="90000"/>
              </a:lnSpc>
              <a:spcBef>
                <a:spcPts val="600"/>
              </a:spcBef>
              <a:spcAft>
                <a:spcPts val="0"/>
              </a:spcAft>
              <a:defRPr sz="2000">
                <a:solidFill>
                  <a:schemeClr val="bg1"/>
                </a:solidFill>
              </a:defRPr>
            </a:lvl2pPr>
            <a:lvl3pPr>
              <a:spcBef>
                <a:spcPts val="1800"/>
              </a:spcBef>
              <a:defRPr sz="900">
                <a:solidFill>
                  <a:schemeClr val="accent1"/>
                </a:solidFill>
                <a:latin typeface="+mj-lt"/>
              </a:defRPr>
            </a:lvl3pPr>
          </a:lstStyle>
          <a:p>
            <a:pPr lvl="0"/>
            <a:r>
              <a:rPr lang="en-US"/>
              <a:t>Full bleed image</a:t>
            </a:r>
          </a:p>
          <a:p>
            <a:pPr lvl="1"/>
            <a:r>
              <a:rPr lang="en-US"/>
              <a:t>You can write a short description here or leave it blank. </a:t>
            </a:r>
          </a:p>
        </p:txBody>
      </p:sp>
      <p:sp>
        <p:nvSpPr>
          <p:cNvPr id="4" name="Footer Placeholder 3">
            <a:extLst>
              <a:ext uri="{FF2B5EF4-FFF2-40B4-BE49-F238E27FC236}">
                <a16:creationId xmlns:a16="http://schemas.microsoft.com/office/drawing/2014/main" id="{0CD737E2-59C9-4D79-BF18-095EAF74D822}"/>
              </a:ext>
            </a:extLst>
          </p:cNvPr>
          <p:cNvSpPr>
            <a:spLocks noGrp="1"/>
          </p:cNvSpPr>
          <p:nvPr>
            <p:ph type="ftr" sz="quarter" idx="23"/>
          </p:nvPr>
        </p:nvSpPr>
        <p:spPr/>
        <p:txBody>
          <a:bodyPr/>
          <a:lstStyle/>
          <a:p>
            <a:r>
              <a:rPr lang="en-AU"/>
              <a:t>|  Confidential – Internal Use Only</a:t>
            </a:r>
          </a:p>
        </p:txBody>
      </p:sp>
      <p:sp>
        <p:nvSpPr>
          <p:cNvPr id="10" name="Text Placeholder 37">
            <a:extLst>
              <a:ext uri="{FF2B5EF4-FFF2-40B4-BE49-F238E27FC236}">
                <a16:creationId xmlns:a16="http://schemas.microsoft.com/office/drawing/2014/main" id="{6BAD0B80-BA9C-4B33-9032-445892CA92DA}"/>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13" name="csl-text">
            <a:extLst>
              <a:ext uri="{FF2B5EF4-FFF2-40B4-BE49-F238E27FC236}">
                <a16:creationId xmlns:a16="http://schemas.microsoft.com/office/drawing/2014/main" id="{0680F7E3-3279-46C1-BF56-ADD224E874D8}"/>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380545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ull bleed image (b)">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837815B2-8F36-4893-8111-F45CB0AA70AB}"/>
              </a:ext>
            </a:extLst>
          </p:cNvPr>
          <p:cNvSpPr>
            <a:spLocks noGrp="1"/>
          </p:cNvSpPr>
          <p:nvPr>
            <p:ph type="pic" sz="quarter" idx="16" hasCustomPrompt="1"/>
          </p:nvPr>
        </p:nvSpPr>
        <p:spPr>
          <a:xfrm>
            <a:off x="0" y="0"/>
            <a:ext cx="12192000" cy="6858000"/>
          </a:xfrm>
          <a:solidFill>
            <a:schemeClr val="bg1">
              <a:lumMod val="95000"/>
            </a:schemeClr>
          </a:solidFill>
        </p:spPr>
        <p:txBody>
          <a:bodyPr tIns="0" rIns="288000" bIns="0" anchor="ctr" anchorCtr="0"/>
          <a:lstStyle>
            <a:lvl1pPr algn="r">
              <a:defRPr/>
            </a:lvl1pPr>
          </a:lstStyle>
          <a:p>
            <a:r>
              <a:rPr lang="en-US"/>
              <a:t>Click icon to insert image</a:t>
            </a:r>
            <a:endParaRPr lang="en-AU"/>
          </a:p>
        </p:txBody>
      </p:sp>
      <p:sp>
        <p:nvSpPr>
          <p:cNvPr id="20" name="Text Placeholder 19">
            <a:extLst>
              <a:ext uri="{FF2B5EF4-FFF2-40B4-BE49-F238E27FC236}">
                <a16:creationId xmlns:a16="http://schemas.microsoft.com/office/drawing/2014/main" id="{1E8A3905-3B8A-478B-8D81-A5B49DC3AF79}"/>
              </a:ext>
            </a:extLst>
          </p:cNvPr>
          <p:cNvSpPr>
            <a:spLocks noGrp="1"/>
          </p:cNvSpPr>
          <p:nvPr>
            <p:ph type="body" sz="quarter" idx="24"/>
          </p:nvPr>
        </p:nvSpPr>
        <p:spPr>
          <a:xfrm>
            <a:off x="0" y="0"/>
            <a:ext cx="12193200" cy="1860080"/>
          </a:xfrm>
          <a:custGeom>
            <a:avLst/>
            <a:gdLst>
              <a:gd name="connsiteX0" fmla="*/ 0 w 12193200"/>
              <a:gd name="connsiteY0" fmla="*/ 0 h 2000250"/>
              <a:gd name="connsiteX1" fmla="*/ 12193200 w 12193200"/>
              <a:gd name="connsiteY1" fmla="*/ 0 h 2000250"/>
              <a:gd name="connsiteX2" fmla="*/ 12193200 w 12193200"/>
              <a:gd name="connsiteY2" fmla="*/ 2000250 h 2000250"/>
              <a:gd name="connsiteX3" fmla="*/ 12193198 w 12193200"/>
              <a:gd name="connsiteY3" fmla="*/ 2000250 h 2000250"/>
              <a:gd name="connsiteX4" fmla="*/ 12193198 w 12193200"/>
              <a:gd name="connsiteY4" fmla="*/ 1860080 h 2000250"/>
              <a:gd name="connsiteX5" fmla="*/ 12193198 w 12193200"/>
              <a:gd name="connsiteY5" fmla="*/ 1220873 h 2000250"/>
              <a:gd name="connsiteX6" fmla="*/ 0 w 12193200"/>
              <a:gd name="connsiteY6" fmla="*/ 1860080 h 2000250"/>
              <a:gd name="connsiteX0" fmla="*/ 0 w 12193200"/>
              <a:gd name="connsiteY0" fmla="*/ 0 h 2000250"/>
              <a:gd name="connsiteX1" fmla="*/ 12193200 w 12193200"/>
              <a:gd name="connsiteY1" fmla="*/ 0 h 2000250"/>
              <a:gd name="connsiteX2" fmla="*/ 12193200 w 12193200"/>
              <a:gd name="connsiteY2" fmla="*/ 2000250 h 2000250"/>
              <a:gd name="connsiteX3" fmla="*/ 12193198 w 12193200"/>
              <a:gd name="connsiteY3" fmla="*/ 1860080 h 2000250"/>
              <a:gd name="connsiteX4" fmla="*/ 12193198 w 12193200"/>
              <a:gd name="connsiteY4" fmla="*/ 1220873 h 2000250"/>
              <a:gd name="connsiteX5" fmla="*/ 0 w 12193200"/>
              <a:gd name="connsiteY5" fmla="*/ 1860080 h 2000250"/>
              <a:gd name="connsiteX6" fmla="*/ 0 w 12193200"/>
              <a:gd name="connsiteY6" fmla="*/ 0 h 2000250"/>
              <a:gd name="connsiteX0" fmla="*/ 0 w 12193200"/>
              <a:gd name="connsiteY0" fmla="*/ 0 h 1860080"/>
              <a:gd name="connsiteX1" fmla="*/ 12193200 w 12193200"/>
              <a:gd name="connsiteY1" fmla="*/ 0 h 1860080"/>
              <a:gd name="connsiteX2" fmla="*/ 12193198 w 12193200"/>
              <a:gd name="connsiteY2" fmla="*/ 1860080 h 1860080"/>
              <a:gd name="connsiteX3" fmla="*/ 12193198 w 12193200"/>
              <a:gd name="connsiteY3" fmla="*/ 1220873 h 1860080"/>
              <a:gd name="connsiteX4" fmla="*/ 0 w 12193200"/>
              <a:gd name="connsiteY4" fmla="*/ 1860080 h 1860080"/>
              <a:gd name="connsiteX5" fmla="*/ 0 w 12193200"/>
              <a:gd name="connsiteY5" fmla="*/ 0 h 1860080"/>
              <a:gd name="connsiteX0" fmla="*/ 0 w 12193200"/>
              <a:gd name="connsiteY0" fmla="*/ 0 h 1860080"/>
              <a:gd name="connsiteX1" fmla="*/ 12193200 w 12193200"/>
              <a:gd name="connsiteY1" fmla="*/ 0 h 1860080"/>
              <a:gd name="connsiteX2" fmla="*/ 12193198 w 12193200"/>
              <a:gd name="connsiteY2" fmla="*/ 858594 h 1860080"/>
              <a:gd name="connsiteX3" fmla="*/ 12193198 w 12193200"/>
              <a:gd name="connsiteY3" fmla="*/ 1220873 h 1860080"/>
              <a:gd name="connsiteX4" fmla="*/ 0 w 12193200"/>
              <a:gd name="connsiteY4" fmla="*/ 1860080 h 1860080"/>
              <a:gd name="connsiteX5" fmla="*/ 0 w 12193200"/>
              <a:gd name="connsiteY5" fmla="*/ 0 h 186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1860080">
                <a:moveTo>
                  <a:pt x="0" y="0"/>
                </a:moveTo>
                <a:lnTo>
                  <a:pt x="12193200" y="0"/>
                </a:lnTo>
                <a:cubicBezTo>
                  <a:pt x="12193199" y="620027"/>
                  <a:pt x="12193199" y="238567"/>
                  <a:pt x="12193198" y="858594"/>
                </a:cubicBezTo>
                <a:lnTo>
                  <a:pt x="12193198" y="1220873"/>
                </a:lnTo>
                <a:lnTo>
                  <a:pt x="0" y="1860080"/>
                </a:lnTo>
                <a:lnTo>
                  <a:pt x="0" y="0"/>
                </a:lnTo>
                <a:close/>
              </a:path>
            </a:pathLst>
          </a:custGeom>
          <a:solidFill>
            <a:schemeClr val="accent1"/>
          </a:solidFill>
        </p:spPr>
        <p:txBody>
          <a:bodyPr wrap="square">
            <a:noAutofit/>
          </a:bodyPr>
          <a:lstStyle>
            <a:lvl1pPr>
              <a:defRPr sz="600">
                <a:noFill/>
              </a:defRPr>
            </a:lvl1pPr>
          </a:lstStyle>
          <a:p>
            <a:pPr lvl="0"/>
            <a:r>
              <a:rPr lang="en-US"/>
              <a:t>Click to edit Master text styles</a:t>
            </a:r>
          </a:p>
        </p:txBody>
      </p:sp>
      <p:sp>
        <p:nvSpPr>
          <p:cNvPr id="8" name="Text Placeholder 7">
            <a:extLst>
              <a:ext uri="{FF2B5EF4-FFF2-40B4-BE49-F238E27FC236}">
                <a16:creationId xmlns:a16="http://schemas.microsoft.com/office/drawing/2014/main" id="{75BA85A8-FD8B-455F-87BD-732C6E34A49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2" name="Title 1">
            <a:extLst>
              <a:ext uri="{FF2B5EF4-FFF2-40B4-BE49-F238E27FC236}">
                <a16:creationId xmlns:a16="http://schemas.microsoft.com/office/drawing/2014/main" id="{EAF54B43-640D-4D34-A520-95CC0334D2EA}"/>
              </a:ext>
            </a:extLst>
          </p:cNvPr>
          <p:cNvSpPr>
            <a:spLocks noGrp="1"/>
          </p:cNvSpPr>
          <p:nvPr>
            <p:ph type="title" hasCustomPrompt="1"/>
          </p:nvPr>
        </p:nvSpPr>
        <p:spPr>
          <a:xfrm>
            <a:off x="731838" y="729342"/>
            <a:ext cx="6946219" cy="430887"/>
          </a:xfrm>
        </p:spPr>
        <p:txBody>
          <a:bodyPr/>
          <a:lstStyle>
            <a:lvl1pPr>
              <a:defRPr>
                <a:solidFill>
                  <a:schemeClr val="bg1"/>
                </a:solidFill>
              </a:defRPr>
            </a:lvl1pPr>
          </a:lstStyle>
          <a:p>
            <a:r>
              <a:rPr lang="en-US"/>
              <a:t>Full bleed image and title</a:t>
            </a:r>
            <a:endParaRPr lang="en-AU"/>
          </a:p>
        </p:txBody>
      </p:sp>
      <p:sp>
        <p:nvSpPr>
          <p:cNvPr id="5" name="Footer Placeholder 4">
            <a:extLst>
              <a:ext uri="{FF2B5EF4-FFF2-40B4-BE49-F238E27FC236}">
                <a16:creationId xmlns:a16="http://schemas.microsoft.com/office/drawing/2014/main" id="{7B2527CB-92CD-4B54-986F-D38D329AF829}"/>
              </a:ext>
            </a:extLst>
          </p:cNvPr>
          <p:cNvSpPr>
            <a:spLocks noGrp="1"/>
          </p:cNvSpPr>
          <p:nvPr>
            <p:ph type="ftr" sz="quarter" idx="25"/>
          </p:nvPr>
        </p:nvSpPr>
        <p:spPr/>
        <p:txBody>
          <a:bodyPr/>
          <a:lstStyle/>
          <a:p>
            <a:r>
              <a:rPr lang="en-AU"/>
              <a:t>|  Confidential – Internal Use Only</a:t>
            </a:r>
          </a:p>
        </p:txBody>
      </p:sp>
      <p:sp>
        <p:nvSpPr>
          <p:cNvPr id="10" name="Text Placeholder 37">
            <a:extLst>
              <a:ext uri="{FF2B5EF4-FFF2-40B4-BE49-F238E27FC236}">
                <a16:creationId xmlns:a16="http://schemas.microsoft.com/office/drawing/2014/main" id="{9BB6221E-1855-4CC1-AC85-7673048BBBC7}"/>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US"/>
              <a:t>Click to edit Master text styles</a:t>
            </a:r>
          </a:p>
        </p:txBody>
      </p:sp>
      <p:sp>
        <p:nvSpPr>
          <p:cNvPr id="14" name="csl-text">
            <a:extLst>
              <a:ext uri="{FF2B5EF4-FFF2-40B4-BE49-F238E27FC236}">
                <a16:creationId xmlns:a16="http://schemas.microsoft.com/office/drawing/2014/main" id="{51BBE6B6-944D-4D4B-A637-EF2EC000DA9F}"/>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US"/>
              <a:t>Click to edit Master text styles</a:t>
            </a:r>
          </a:p>
        </p:txBody>
      </p:sp>
    </p:spTree>
    <p:extLst>
      <p:ext uri="{BB962C8B-B14F-4D97-AF65-F5344CB8AC3E}">
        <p14:creationId xmlns:p14="http://schemas.microsoft.com/office/powerpoint/2010/main" val="241075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lorful smart art or char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10729912"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F5A273ED-6911-4CC6-8312-B877D6508B3F}"/>
              </a:ext>
            </a:extLst>
          </p:cNvPr>
          <p:cNvSpPr>
            <a:spLocks noGrp="1"/>
          </p:cNvSpPr>
          <p:nvPr>
            <p:ph type="ftr" sz="quarter" idx="20"/>
          </p:nvPr>
        </p:nvSpPr>
        <p:spPr/>
        <p:txBody>
          <a:bodyPr/>
          <a:lstStyle/>
          <a:p>
            <a:r>
              <a:rPr lang="en-AU"/>
              <a:t>|  Confidential – Internal Use Only</a:t>
            </a:r>
          </a:p>
        </p:txBody>
      </p:sp>
      <p:sp>
        <p:nvSpPr>
          <p:cNvPr id="7" name="Rectangle: Rounded Corners 6">
            <a:extLst>
              <a:ext uri="{FF2B5EF4-FFF2-40B4-BE49-F238E27FC236}">
                <a16:creationId xmlns:a16="http://schemas.microsoft.com/office/drawing/2014/main" id="{2F191985-4D6E-49B5-A92C-C076806B515A}"/>
              </a:ext>
            </a:extLst>
          </p:cNvPr>
          <p:cNvSpPr/>
          <p:nvPr>
            <p:custDataLst>
              <p:tags r:id="rId1"/>
            </p:custDataLst>
          </p:nvPr>
        </p:nvSpPr>
        <p:spPr>
          <a:xfrm rot="5400000">
            <a:off x="-347224" y="-61343"/>
            <a:ext cx="177000" cy="299686"/>
          </a:xfrm>
          <a:prstGeom prst="roundRect">
            <a:avLst/>
          </a:prstGeom>
          <a:solidFill>
            <a:srgbClr val="DB2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8" name="Rectangle: Rounded Corners 7">
            <a:extLst>
              <a:ext uri="{FF2B5EF4-FFF2-40B4-BE49-F238E27FC236}">
                <a16:creationId xmlns:a16="http://schemas.microsoft.com/office/drawing/2014/main" id="{39BEA697-DF93-439C-9ADE-69B4D51F0997}"/>
              </a:ext>
            </a:extLst>
          </p:cNvPr>
          <p:cNvSpPr/>
          <p:nvPr>
            <p:custDataLst>
              <p:tags r:id="rId2"/>
            </p:custDataLst>
          </p:nvPr>
        </p:nvSpPr>
        <p:spPr>
          <a:xfrm rot="5400000">
            <a:off x="-347224" y="168168"/>
            <a:ext cx="177000" cy="299686"/>
          </a:xfrm>
          <a:prstGeom prst="roundRect">
            <a:avLst/>
          </a:prstGeom>
          <a:solidFill>
            <a:srgbClr val="F06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sp>
        <p:nvSpPr>
          <p:cNvPr id="9" name="Rectangle: Rounded Corners 8">
            <a:extLst>
              <a:ext uri="{FF2B5EF4-FFF2-40B4-BE49-F238E27FC236}">
                <a16:creationId xmlns:a16="http://schemas.microsoft.com/office/drawing/2014/main" id="{5A857AC4-ADA6-4801-9D7A-3104A957380A}"/>
              </a:ext>
            </a:extLst>
          </p:cNvPr>
          <p:cNvSpPr/>
          <p:nvPr>
            <p:custDataLst>
              <p:tags r:id="rId3"/>
            </p:custDataLst>
          </p:nvPr>
        </p:nvSpPr>
        <p:spPr>
          <a:xfrm rot="5400000">
            <a:off x="-347224" y="397679"/>
            <a:ext cx="177000" cy="299686"/>
          </a:xfrm>
          <a:prstGeom prst="roundRect">
            <a:avLst/>
          </a:prstGeom>
          <a:solidFill>
            <a:srgbClr val="F5C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tx1"/>
              </a:solidFill>
            </a:endParaRPr>
          </a:p>
        </p:txBody>
      </p:sp>
      <p:sp>
        <p:nvSpPr>
          <p:cNvPr id="11" name="Rectangle: Rounded Corners 10">
            <a:extLst>
              <a:ext uri="{FF2B5EF4-FFF2-40B4-BE49-F238E27FC236}">
                <a16:creationId xmlns:a16="http://schemas.microsoft.com/office/drawing/2014/main" id="{E05980FD-462D-4DED-9595-0BBA62946790}"/>
              </a:ext>
            </a:extLst>
          </p:cNvPr>
          <p:cNvSpPr/>
          <p:nvPr>
            <p:custDataLst>
              <p:tags r:id="rId4"/>
            </p:custDataLst>
          </p:nvPr>
        </p:nvSpPr>
        <p:spPr>
          <a:xfrm rot="5400000">
            <a:off x="-347223" y="627190"/>
            <a:ext cx="177000" cy="299685"/>
          </a:xfrm>
          <a:prstGeom prst="roundRect">
            <a:avLst/>
          </a:prstGeom>
          <a:solidFill>
            <a:srgbClr val="C6D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tx1"/>
              </a:solidFill>
            </a:endParaRPr>
          </a:p>
        </p:txBody>
      </p:sp>
      <p:sp>
        <p:nvSpPr>
          <p:cNvPr id="12" name="Rectangle: Rounded Corners 11">
            <a:extLst>
              <a:ext uri="{FF2B5EF4-FFF2-40B4-BE49-F238E27FC236}">
                <a16:creationId xmlns:a16="http://schemas.microsoft.com/office/drawing/2014/main" id="{E88A1432-8794-4F6E-BFB1-791D02339161}"/>
              </a:ext>
            </a:extLst>
          </p:cNvPr>
          <p:cNvSpPr/>
          <p:nvPr>
            <p:custDataLst>
              <p:tags r:id="rId5"/>
            </p:custDataLst>
          </p:nvPr>
        </p:nvSpPr>
        <p:spPr>
          <a:xfrm rot="5400000">
            <a:off x="-347224" y="856701"/>
            <a:ext cx="177000" cy="299686"/>
          </a:xfrm>
          <a:prstGeom prst="roundRect">
            <a:avLst/>
          </a:prstGeom>
          <a:solidFill>
            <a:srgbClr val="00A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13" name="Rectangle: Rounded Corners 12">
            <a:extLst>
              <a:ext uri="{FF2B5EF4-FFF2-40B4-BE49-F238E27FC236}">
                <a16:creationId xmlns:a16="http://schemas.microsoft.com/office/drawing/2014/main" id="{BDDEA03B-879A-4F13-B956-185BE8CE2D4C}"/>
              </a:ext>
            </a:extLst>
          </p:cNvPr>
          <p:cNvSpPr/>
          <p:nvPr>
            <p:custDataLst>
              <p:tags r:id="rId6"/>
            </p:custDataLst>
          </p:nvPr>
        </p:nvSpPr>
        <p:spPr>
          <a:xfrm rot="5400000">
            <a:off x="-347224" y="1086212"/>
            <a:ext cx="177000" cy="299686"/>
          </a:xfrm>
          <a:prstGeom prst="roundRect">
            <a:avLst/>
          </a:prstGeom>
          <a:solidFill>
            <a:srgbClr val="03B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14" name="Rectangle: Rounded Corners 13">
            <a:extLst>
              <a:ext uri="{FF2B5EF4-FFF2-40B4-BE49-F238E27FC236}">
                <a16:creationId xmlns:a16="http://schemas.microsoft.com/office/drawing/2014/main" id="{6F1764D6-633C-439D-911F-AD0BE5248FFD}"/>
              </a:ext>
            </a:extLst>
          </p:cNvPr>
          <p:cNvSpPr/>
          <p:nvPr>
            <p:custDataLst>
              <p:tags r:id="rId7"/>
            </p:custDataLst>
          </p:nvPr>
        </p:nvSpPr>
        <p:spPr>
          <a:xfrm rot="5400000">
            <a:off x="-347224" y="1326837"/>
            <a:ext cx="177000" cy="299686"/>
          </a:xfrm>
          <a:prstGeom prst="roundRect">
            <a:avLst/>
          </a:prstGeom>
          <a:solidFill>
            <a:srgbClr val="0E56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15" name="Rectangle: Rounded Corners 14">
            <a:extLst>
              <a:ext uri="{FF2B5EF4-FFF2-40B4-BE49-F238E27FC236}">
                <a16:creationId xmlns:a16="http://schemas.microsoft.com/office/drawing/2014/main" id="{6EDEADC4-A6C9-4EEB-A52C-C214E966268B}"/>
              </a:ext>
            </a:extLst>
          </p:cNvPr>
          <p:cNvSpPr/>
          <p:nvPr>
            <p:custDataLst>
              <p:tags r:id="rId8"/>
            </p:custDataLst>
          </p:nvPr>
        </p:nvSpPr>
        <p:spPr>
          <a:xfrm rot="5400000">
            <a:off x="-347224" y="1556348"/>
            <a:ext cx="177000" cy="299686"/>
          </a:xfrm>
          <a:prstGeom prst="roundRect">
            <a:avLst/>
          </a:prstGeom>
          <a:solidFill>
            <a:srgbClr val="97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sp>
        <p:nvSpPr>
          <p:cNvPr id="16" name="Rectangle: Rounded Corners 15">
            <a:extLst>
              <a:ext uri="{FF2B5EF4-FFF2-40B4-BE49-F238E27FC236}">
                <a16:creationId xmlns:a16="http://schemas.microsoft.com/office/drawing/2014/main" id="{FA45CD52-A05A-4443-A6AF-C9E62D15A9B4}"/>
              </a:ext>
            </a:extLst>
          </p:cNvPr>
          <p:cNvSpPr/>
          <p:nvPr>
            <p:custDataLst>
              <p:tags r:id="rId9"/>
            </p:custDataLst>
          </p:nvPr>
        </p:nvSpPr>
        <p:spPr>
          <a:xfrm rot="5400000">
            <a:off x="-347224" y="1785859"/>
            <a:ext cx="177000" cy="299686"/>
          </a:xfrm>
          <a:prstGeom prst="roundRect">
            <a:avLst/>
          </a:prstGeom>
          <a:solidFill>
            <a:srgbClr val="572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pic>
        <p:nvPicPr>
          <p:cNvPr id="17" name="Picture 16">
            <a:extLst>
              <a:ext uri="{FF2B5EF4-FFF2-40B4-BE49-F238E27FC236}">
                <a16:creationId xmlns:a16="http://schemas.microsoft.com/office/drawing/2014/main" id="{9295779C-51CF-46A6-A614-700E8591E80C}"/>
              </a:ext>
            </a:extLst>
          </p:cNvPr>
          <p:cNvPicPr>
            <a:picLocks noChangeAspect="1"/>
          </p:cNvPicPr>
          <p:nvPr/>
        </p:nvPicPr>
        <p:blipFill rotWithShape="1">
          <a:blip r:embed="rId20"/>
          <a:srcRect l="235" t="16176" r="98535" b="81630"/>
          <a:stretch/>
        </p:blipFill>
        <p:spPr>
          <a:xfrm>
            <a:off x="-2335519" y="415847"/>
            <a:ext cx="263342" cy="255362"/>
          </a:xfrm>
          <a:prstGeom prst="rect">
            <a:avLst/>
          </a:prstGeom>
          <a:effectLst>
            <a:outerShdw blurRad="50800" dist="38100" dir="2700000" algn="tl" rotWithShape="0">
              <a:prstClr val="black">
                <a:alpha val="40000"/>
              </a:prstClr>
            </a:outerShdw>
          </a:effectLst>
        </p:spPr>
      </p:pic>
      <p:sp>
        <p:nvSpPr>
          <p:cNvPr id="18" name="TextBox 17">
            <a:extLst>
              <a:ext uri="{FF2B5EF4-FFF2-40B4-BE49-F238E27FC236}">
                <a16:creationId xmlns:a16="http://schemas.microsoft.com/office/drawing/2014/main" id="{BF7F3A99-B28D-42C9-B95F-5ADC47A5F15F}"/>
              </a:ext>
            </a:extLst>
          </p:cNvPr>
          <p:cNvSpPr txBox="1"/>
          <p:nvPr/>
        </p:nvSpPr>
        <p:spPr>
          <a:xfrm>
            <a:off x="-2331470" y="0"/>
            <a:ext cx="1832169" cy="1231106"/>
          </a:xfrm>
          <a:prstGeom prst="rect">
            <a:avLst/>
          </a:prstGeom>
          <a:noFill/>
        </p:spPr>
        <p:txBody>
          <a:bodyPr wrap="square" lIns="0" tIns="0" rIns="0" bIns="0" rtlCol="0">
            <a:spAutoFit/>
          </a:bodyPr>
          <a:lstStyle/>
          <a:p>
            <a:pPr>
              <a:spcBef>
                <a:spcPts val="600"/>
              </a:spcBef>
            </a:pPr>
            <a:r>
              <a:rPr lang="en-AU" sz="1000"/>
              <a:t>Use the </a:t>
            </a:r>
            <a:r>
              <a:rPr lang="en-AU" sz="1000" err="1"/>
              <a:t>colors</a:t>
            </a:r>
            <a:r>
              <a:rPr lang="en-AU" sz="1000"/>
              <a:t> to right for colorful charts or smart art.</a:t>
            </a:r>
          </a:p>
          <a:p>
            <a:pPr marL="360363" indent="0">
              <a:spcBef>
                <a:spcPts val="600"/>
              </a:spcBef>
            </a:pPr>
            <a:r>
              <a:rPr lang="en-AU" sz="1000"/>
              <a:t>Use the eyedropper </a:t>
            </a:r>
            <a:br>
              <a:rPr lang="en-AU" sz="1000"/>
            </a:br>
            <a:r>
              <a:rPr lang="en-AU" sz="1000"/>
              <a:t>tool to select the </a:t>
            </a:r>
            <a:r>
              <a:rPr lang="en-AU" sz="1000" err="1"/>
              <a:t>color</a:t>
            </a:r>
            <a:r>
              <a:rPr lang="en-AU" sz="1000"/>
              <a:t>.</a:t>
            </a:r>
          </a:p>
          <a:p>
            <a:pPr>
              <a:spcBef>
                <a:spcPts val="600"/>
              </a:spcBef>
            </a:pPr>
            <a:r>
              <a:rPr lang="en-AU" sz="1000"/>
              <a:t>The eyedropper tool is located under ‘shape fill’, ‘shape outline or ‘font </a:t>
            </a:r>
            <a:r>
              <a:rPr lang="en-AU" sz="1000" err="1"/>
              <a:t>color</a:t>
            </a:r>
            <a:r>
              <a:rPr lang="en-AU" sz="1000"/>
              <a:t>’  </a:t>
            </a:r>
          </a:p>
        </p:txBody>
      </p:sp>
      <p:sp>
        <p:nvSpPr>
          <p:cNvPr id="19" name="Rectangle: Rounded Corners 18">
            <a:extLst>
              <a:ext uri="{FF2B5EF4-FFF2-40B4-BE49-F238E27FC236}">
                <a16:creationId xmlns:a16="http://schemas.microsoft.com/office/drawing/2014/main" id="{1DD16471-D919-4E01-ADAA-1891E08B1488}"/>
              </a:ext>
            </a:extLst>
          </p:cNvPr>
          <p:cNvSpPr/>
          <p:nvPr userDrawn="1">
            <p:custDataLst>
              <p:tags r:id="rId10"/>
            </p:custDataLst>
          </p:nvPr>
        </p:nvSpPr>
        <p:spPr>
          <a:xfrm rot="5400000">
            <a:off x="-347224" y="-61343"/>
            <a:ext cx="177000" cy="299686"/>
          </a:xfrm>
          <a:prstGeom prst="roundRect">
            <a:avLst/>
          </a:prstGeom>
          <a:solidFill>
            <a:srgbClr val="DB2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20" name="Rectangle: Rounded Corners 19">
            <a:extLst>
              <a:ext uri="{FF2B5EF4-FFF2-40B4-BE49-F238E27FC236}">
                <a16:creationId xmlns:a16="http://schemas.microsoft.com/office/drawing/2014/main" id="{8DE85E61-230A-44F6-BC60-FCBA8ECAC1D5}"/>
              </a:ext>
            </a:extLst>
          </p:cNvPr>
          <p:cNvSpPr/>
          <p:nvPr userDrawn="1">
            <p:custDataLst>
              <p:tags r:id="rId11"/>
            </p:custDataLst>
          </p:nvPr>
        </p:nvSpPr>
        <p:spPr>
          <a:xfrm rot="5400000">
            <a:off x="-347224" y="168168"/>
            <a:ext cx="177000" cy="299686"/>
          </a:xfrm>
          <a:prstGeom prst="roundRect">
            <a:avLst/>
          </a:prstGeom>
          <a:solidFill>
            <a:srgbClr val="F06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sp>
        <p:nvSpPr>
          <p:cNvPr id="21" name="Rectangle: Rounded Corners 20">
            <a:extLst>
              <a:ext uri="{FF2B5EF4-FFF2-40B4-BE49-F238E27FC236}">
                <a16:creationId xmlns:a16="http://schemas.microsoft.com/office/drawing/2014/main" id="{58BDB2F3-8DC5-4BE6-8C67-8D4D6D379EF7}"/>
              </a:ext>
            </a:extLst>
          </p:cNvPr>
          <p:cNvSpPr/>
          <p:nvPr userDrawn="1">
            <p:custDataLst>
              <p:tags r:id="rId12"/>
            </p:custDataLst>
          </p:nvPr>
        </p:nvSpPr>
        <p:spPr>
          <a:xfrm rot="5400000">
            <a:off x="-347224" y="397679"/>
            <a:ext cx="177000" cy="299686"/>
          </a:xfrm>
          <a:prstGeom prst="roundRect">
            <a:avLst/>
          </a:prstGeom>
          <a:solidFill>
            <a:srgbClr val="F5C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tx1"/>
              </a:solidFill>
            </a:endParaRPr>
          </a:p>
        </p:txBody>
      </p:sp>
      <p:sp>
        <p:nvSpPr>
          <p:cNvPr id="22" name="Rectangle: Rounded Corners 21">
            <a:extLst>
              <a:ext uri="{FF2B5EF4-FFF2-40B4-BE49-F238E27FC236}">
                <a16:creationId xmlns:a16="http://schemas.microsoft.com/office/drawing/2014/main" id="{4CC0031D-A182-4FDD-9F12-2C93573DD604}"/>
              </a:ext>
            </a:extLst>
          </p:cNvPr>
          <p:cNvSpPr/>
          <p:nvPr userDrawn="1">
            <p:custDataLst>
              <p:tags r:id="rId13"/>
            </p:custDataLst>
          </p:nvPr>
        </p:nvSpPr>
        <p:spPr>
          <a:xfrm rot="5400000">
            <a:off x="-347223" y="627190"/>
            <a:ext cx="177000" cy="299685"/>
          </a:xfrm>
          <a:prstGeom prst="roundRect">
            <a:avLst/>
          </a:prstGeom>
          <a:solidFill>
            <a:srgbClr val="C6D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tx1"/>
              </a:solidFill>
            </a:endParaRPr>
          </a:p>
        </p:txBody>
      </p:sp>
      <p:sp>
        <p:nvSpPr>
          <p:cNvPr id="23" name="Rectangle: Rounded Corners 22">
            <a:extLst>
              <a:ext uri="{FF2B5EF4-FFF2-40B4-BE49-F238E27FC236}">
                <a16:creationId xmlns:a16="http://schemas.microsoft.com/office/drawing/2014/main" id="{D3D23300-649B-4C30-A941-B911DCAF6E03}"/>
              </a:ext>
            </a:extLst>
          </p:cNvPr>
          <p:cNvSpPr/>
          <p:nvPr userDrawn="1">
            <p:custDataLst>
              <p:tags r:id="rId14"/>
            </p:custDataLst>
          </p:nvPr>
        </p:nvSpPr>
        <p:spPr>
          <a:xfrm rot="5400000">
            <a:off x="-347224" y="856701"/>
            <a:ext cx="177000" cy="299686"/>
          </a:xfrm>
          <a:prstGeom prst="roundRect">
            <a:avLst/>
          </a:prstGeom>
          <a:solidFill>
            <a:srgbClr val="00A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24" name="Rectangle: Rounded Corners 23">
            <a:extLst>
              <a:ext uri="{FF2B5EF4-FFF2-40B4-BE49-F238E27FC236}">
                <a16:creationId xmlns:a16="http://schemas.microsoft.com/office/drawing/2014/main" id="{38F5605B-4D4F-4653-8809-87884909C908}"/>
              </a:ext>
            </a:extLst>
          </p:cNvPr>
          <p:cNvSpPr/>
          <p:nvPr userDrawn="1">
            <p:custDataLst>
              <p:tags r:id="rId15"/>
            </p:custDataLst>
          </p:nvPr>
        </p:nvSpPr>
        <p:spPr>
          <a:xfrm rot="5400000">
            <a:off x="-347224" y="1086212"/>
            <a:ext cx="177000" cy="299686"/>
          </a:xfrm>
          <a:prstGeom prst="roundRect">
            <a:avLst/>
          </a:prstGeom>
          <a:solidFill>
            <a:srgbClr val="03B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25" name="Rectangle: Rounded Corners 24">
            <a:extLst>
              <a:ext uri="{FF2B5EF4-FFF2-40B4-BE49-F238E27FC236}">
                <a16:creationId xmlns:a16="http://schemas.microsoft.com/office/drawing/2014/main" id="{D0D5F5A8-3D52-4E31-9E17-A0CFC56CFC21}"/>
              </a:ext>
            </a:extLst>
          </p:cNvPr>
          <p:cNvSpPr/>
          <p:nvPr userDrawn="1">
            <p:custDataLst>
              <p:tags r:id="rId16"/>
            </p:custDataLst>
          </p:nvPr>
        </p:nvSpPr>
        <p:spPr>
          <a:xfrm rot="5400000">
            <a:off x="-347224" y="1326837"/>
            <a:ext cx="177000" cy="299686"/>
          </a:xfrm>
          <a:prstGeom prst="roundRect">
            <a:avLst/>
          </a:prstGeom>
          <a:solidFill>
            <a:srgbClr val="0E56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26" name="Rectangle: Rounded Corners 25">
            <a:extLst>
              <a:ext uri="{FF2B5EF4-FFF2-40B4-BE49-F238E27FC236}">
                <a16:creationId xmlns:a16="http://schemas.microsoft.com/office/drawing/2014/main" id="{E25B93A0-3AFB-402E-930A-B6C15CAA3A7A}"/>
              </a:ext>
            </a:extLst>
          </p:cNvPr>
          <p:cNvSpPr/>
          <p:nvPr userDrawn="1">
            <p:custDataLst>
              <p:tags r:id="rId17"/>
            </p:custDataLst>
          </p:nvPr>
        </p:nvSpPr>
        <p:spPr>
          <a:xfrm rot="5400000">
            <a:off x="-347224" y="1556348"/>
            <a:ext cx="177000" cy="299686"/>
          </a:xfrm>
          <a:prstGeom prst="roundRect">
            <a:avLst/>
          </a:prstGeom>
          <a:solidFill>
            <a:srgbClr val="97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sp>
        <p:nvSpPr>
          <p:cNvPr id="27" name="Rectangle: Rounded Corners 26">
            <a:extLst>
              <a:ext uri="{FF2B5EF4-FFF2-40B4-BE49-F238E27FC236}">
                <a16:creationId xmlns:a16="http://schemas.microsoft.com/office/drawing/2014/main" id="{9128E155-C1B4-43A3-831B-37884F1D69F0}"/>
              </a:ext>
            </a:extLst>
          </p:cNvPr>
          <p:cNvSpPr/>
          <p:nvPr userDrawn="1">
            <p:custDataLst>
              <p:tags r:id="rId18"/>
            </p:custDataLst>
          </p:nvPr>
        </p:nvSpPr>
        <p:spPr>
          <a:xfrm rot="5400000">
            <a:off x="-347224" y="1785859"/>
            <a:ext cx="177000" cy="299686"/>
          </a:xfrm>
          <a:prstGeom prst="roundRect">
            <a:avLst/>
          </a:prstGeom>
          <a:solidFill>
            <a:srgbClr val="572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pic>
        <p:nvPicPr>
          <p:cNvPr id="28" name="Picture 27">
            <a:extLst>
              <a:ext uri="{FF2B5EF4-FFF2-40B4-BE49-F238E27FC236}">
                <a16:creationId xmlns:a16="http://schemas.microsoft.com/office/drawing/2014/main" id="{34D6327C-3419-4536-BA89-E1BF5098184D}"/>
              </a:ext>
            </a:extLst>
          </p:cNvPr>
          <p:cNvPicPr>
            <a:picLocks noChangeAspect="1"/>
          </p:cNvPicPr>
          <p:nvPr userDrawn="1"/>
        </p:nvPicPr>
        <p:blipFill rotWithShape="1">
          <a:blip r:embed="rId20"/>
          <a:srcRect l="235" t="16176" r="98535" b="81630"/>
          <a:stretch/>
        </p:blipFill>
        <p:spPr>
          <a:xfrm>
            <a:off x="-2335519" y="415847"/>
            <a:ext cx="263342" cy="255362"/>
          </a:xfrm>
          <a:prstGeom prst="rect">
            <a:avLst/>
          </a:prstGeom>
          <a:effectLst>
            <a:outerShdw blurRad="50800" dist="38100" dir="2700000" algn="tl" rotWithShape="0">
              <a:prstClr val="black">
                <a:alpha val="40000"/>
              </a:prstClr>
            </a:outerShdw>
          </a:effectLst>
        </p:spPr>
      </p:pic>
      <p:sp>
        <p:nvSpPr>
          <p:cNvPr id="29" name="TextBox 28">
            <a:extLst>
              <a:ext uri="{FF2B5EF4-FFF2-40B4-BE49-F238E27FC236}">
                <a16:creationId xmlns:a16="http://schemas.microsoft.com/office/drawing/2014/main" id="{334BB842-651E-4591-B342-E6116FB0B3F7}"/>
              </a:ext>
            </a:extLst>
          </p:cNvPr>
          <p:cNvSpPr txBox="1"/>
          <p:nvPr userDrawn="1"/>
        </p:nvSpPr>
        <p:spPr>
          <a:xfrm>
            <a:off x="-2331470" y="0"/>
            <a:ext cx="1832169" cy="1231106"/>
          </a:xfrm>
          <a:prstGeom prst="rect">
            <a:avLst/>
          </a:prstGeom>
          <a:noFill/>
        </p:spPr>
        <p:txBody>
          <a:bodyPr wrap="square" lIns="0" tIns="0" rIns="0" bIns="0" rtlCol="0">
            <a:spAutoFit/>
          </a:bodyPr>
          <a:lstStyle/>
          <a:p>
            <a:pPr>
              <a:spcBef>
                <a:spcPts val="600"/>
              </a:spcBef>
            </a:pPr>
            <a:r>
              <a:rPr lang="en-AU" sz="1000"/>
              <a:t>Use the </a:t>
            </a:r>
            <a:r>
              <a:rPr lang="en-AU" sz="1000" err="1"/>
              <a:t>colors</a:t>
            </a:r>
            <a:r>
              <a:rPr lang="en-AU" sz="1000"/>
              <a:t> to right for colorful charts or smart art.</a:t>
            </a:r>
          </a:p>
          <a:p>
            <a:pPr marL="360363" indent="0">
              <a:spcBef>
                <a:spcPts val="600"/>
              </a:spcBef>
            </a:pPr>
            <a:r>
              <a:rPr lang="en-AU" sz="1000"/>
              <a:t>Use the eyedropper </a:t>
            </a:r>
            <a:br>
              <a:rPr lang="en-AU" sz="1000"/>
            </a:br>
            <a:r>
              <a:rPr lang="en-AU" sz="1000"/>
              <a:t>tool to select the </a:t>
            </a:r>
            <a:r>
              <a:rPr lang="en-AU" sz="1000" err="1"/>
              <a:t>color</a:t>
            </a:r>
            <a:r>
              <a:rPr lang="en-AU" sz="1000"/>
              <a:t>.</a:t>
            </a:r>
          </a:p>
          <a:p>
            <a:pPr>
              <a:spcBef>
                <a:spcPts val="600"/>
              </a:spcBef>
            </a:pPr>
            <a:r>
              <a:rPr lang="en-AU" sz="1000"/>
              <a:t>The eyedropper tool is located under ‘shape fill’, ‘shape outline or ‘font </a:t>
            </a:r>
            <a:r>
              <a:rPr lang="en-AU" sz="1000" err="1"/>
              <a:t>color</a:t>
            </a:r>
            <a:r>
              <a:rPr lang="en-AU" sz="1000"/>
              <a:t>’  </a:t>
            </a:r>
          </a:p>
        </p:txBody>
      </p:sp>
    </p:spTree>
    <p:extLst>
      <p:ext uri="{BB962C8B-B14F-4D97-AF65-F5344CB8AC3E}">
        <p14:creationId xmlns:p14="http://schemas.microsoft.com/office/powerpoint/2010/main" val="1603405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4" name="Footer Placeholder 3">
            <a:extLst>
              <a:ext uri="{FF2B5EF4-FFF2-40B4-BE49-F238E27FC236}">
                <a16:creationId xmlns:a16="http://schemas.microsoft.com/office/drawing/2014/main" id="{7F1156EB-50CF-45F5-BFC4-9BD9B657976D}"/>
              </a:ext>
            </a:extLst>
          </p:cNvPr>
          <p:cNvSpPr>
            <a:spLocks noGrp="1"/>
          </p:cNvSpPr>
          <p:nvPr>
            <p:ph type="ftr" sz="quarter" idx="19"/>
          </p:nvPr>
        </p:nvSpPr>
        <p:spPr/>
        <p:txBody>
          <a:bodyPr/>
          <a:lstStyle/>
          <a:p>
            <a:r>
              <a:rPr lang="en-AU"/>
              <a:t>|  Confidential – Internal Use Only</a:t>
            </a:r>
          </a:p>
        </p:txBody>
      </p:sp>
      <p:sp>
        <p:nvSpPr>
          <p:cNvPr id="2" name="Rectangle 1">
            <a:extLst>
              <a:ext uri="{FF2B5EF4-FFF2-40B4-BE49-F238E27FC236}">
                <a16:creationId xmlns:a16="http://schemas.microsoft.com/office/drawing/2014/main" id="{2A604EDD-52B6-4771-A237-7641FE647228}"/>
              </a:ext>
            </a:extLst>
          </p:cNvPr>
          <p:cNvSpPr/>
          <p:nvPr/>
        </p:nvSpPr>
        <p:spPr>
          <a:xfrm>
            <a:off x="-1" y="6591300"/>
            <a:ext cx="12192001"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FC95FEE9-9422-438B-B466-3B4503F164A2}"/>
              </a:ext>
            </a:extLst>
          </p:cNvPr>
          <p:cNvSpPr/>
          <p:nvPr userDrawn="1"/>
        </p:nvSpPr>
        <p:spPr>
          <a:xfrm>
            <a:off x="-1" y="6591300"/>
            <a:ext cx="12192001"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3804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Cover (a)">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29" name="Text Placeholder 28">
            <a:extLst>
              <a:ext uri="{FF2B5EF4-FFF2-40B4-BE49-F238E27FC236}">
                <a16:creationId xmlns:a16="http://schemas.microsoft.com/office/drawing/2014/main" id="{5CCA84FD-FD48-4DED-B8A0-3BCE4680C7DB}"/>
              </a:ext>
            </a:extLst>
          </p:cNvPr>
          <p:cNvSpPr>
            <a:spLocks noGrp="1"/>
          </p:cNvSpPr>
          <p:nvPr>
            <p:ph type="body" sz="quarter" idx="15"/>
          </p:nvPr>
        </p:nvSpPr>
        <p:spPr>
          <a:xfrm>
            <a:off x="0" y="5720128"/>
            <a:ext cx="12192000" cy="1137872"/>
          </a:xfrm>
          <a:custGeom>
            <a:avLst/>
            <a:gdLst>
              <a:gd name="connsiteX0" fmla="*/ 12192000 w 12192000"/>
              <a:gd name="connsiteY0" fmla="*/ 0 h 1137872"/>
              <a:gd name="connsiteX1" fmla="*/ 12192000 w 12192000"/>
              <a:gd name="connsiteY1" fmla="*/ 629869 h 1137872"/>
              <a:gd name="connsiteX2" fmla="*/ 12192000 w 12192000"/>
              <a:gd name="connsiteY2" fmla="*/ 639207 h 1137872"/>
              <a:gd name="connsiteX3" fmla="*/ 12192000 w 12192000"/>
              <a:gd name="connsiteY3" fmla="*/ 1137872 h 1137872"/>
              <a:gd name="connsiteX4" fmla="*/ 0 w 12192000"/>
              <a:gd name="connsiteY4" fmla="*/ 1137872 h 1137872"/>
              <a:gd name="connsiteX5" fmla="*/ 0 w 12192000"/>
              <a:gd name="connsiteY5" fmla="*/ 639207 h 1137872"/>
              <a:gd name="connsiteX6" fmla="*/ 0 w 12192000"/>
              <a:gd name="connsiteY6" fmla="*/ 629869 h 1137872"/>
              <a:gd name="connsiteX7" fmla="*/ 178110 w 12192000"/>
              <a:gd name="connsiteY7" fmla="*/ 629869 h 113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37872">
                <a:moveTo>
                  <a:pt x="12192000" y="0"/>
                </a:moveTo>
                <a:lnTo>
                  <a:pt x="12192000" y="629869"/>
                </a:lnTo>
                <a:lnTo>
                  <a:pt x="12192000" y="639207"/>
                </a:lnTo>
                <a:lnTo>
                  <a:pt x="12192000" y="1137872"/>
                </a:lnTo>
                <a:lnTo>
                  <a:pt x="0" y="1137872"/>
                </a:lnTo>
                <a:lnTo>
                  <a:pt x="0" y="639207"/>
                </a:lnTo>
                <a:lnTo>
                  <a:pt x="0" y="629869"/>
                </a:lnTo>
                <a:lnTo>
                  <a:pt x="178110" y="629869"/>
                </a:lnTo>
                <a:close/>
              </a:path>
            </a:pathLst>
          </a:custGeom>
          <a:solidFill>
            <a:schemeClr val="bg1"/>
          </a:solidFill>
        </p:spPr>
        <p:txBody>
          <a:bodyPr wrap="square">
            <a:noAutofit/>
          </a:bodyPr>
          <a:lstStyle>
            <a:lvl1pPr>
              <a:defRPr>
                <a:noFill/>
              </a:defRPr>
            </a:lvl1pPr>
          </a:lstStyle>
          <a:p>
            <a:pPr lvl="0"/>
            <a:r>
              <a:rPr lang="en-GB"/>
              <a:t>Click to edit Master text styles</a:t>
            </a:r>
          </a:p>
        </p:txBody>
      </p:sp>
      <p:sp>
        <p:nvSpPr>
          <p:cNvPr id="14" name="csl-logo">
            <a:extLst>
              <a:ext uri="{FF2B5EF4-FFF2-40B4-BE49-F238E27FC236}">
                <a16:creationId xmlns:a16="http://schemas.microsoft.com/office/drawing/2014/main" id="{0B5AEE77-AB48-474A-9A14-62929873DC38}"/>
              </a:ext>
            </a:extLst>
          </p:cNvPr>
          <p:cNvSpPr>
            <a:spLocks noGrp="1"/>
          </p:cNvSpPr>
          <p:nvPr>
            <p:ph type="body" sz="quarter" idx="11"/>
          </p:nvPr>
        </p:nvSpPr>
        <p:spPr>
          <a:xfrm>
            <a:off x="728663" y="1"/>
            <a:ext cx="1271587" cy="1130300"/>
          </a:xfrm>
          <a:blipFill>
            <a:blip r:embed="rId2"/>
            <a:srcRect/>
            <a:stretch>
              <a:fillRect t="241" b="241"/>
            </a:stretch>
          </a:blipFill>
        </p:spPr>
        <p:txBody>
          <a:bodyPr/>
          <a:lstStyle>
            <a:lvl1pPr>
              <a:defRPr sz="600">
                <a:noFill/>
              </a:defRPr>
            </a:lvl1pPr>
          </a:lstStyle>
          <a:p>
            <a:pPr lvl="0"/>
            <a:r>
              <a:rPr lang="en-GB"/>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1920240"/>
            <a:ext cx="4823142" cy="3794760"/>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4">
              <a:alpha val="80000"/>
            </a:schemeClr>
          </a:solidFill>
        </p:spPr>
        <p:txBody>
          <a:bodyPr lIns="360000" tIns="0" rIns="360000" anchor="ctr" anchorCtr="0"/>
          <a:lstStyle>
            <a:lvl1pPr>
              <a:lnSpc>
                <a:spcPct val="90000"/>
              </a:lnSpc>
              <a:spcAft>
                <a:spcPts val="0"/>
              </a:spcAft>
              <a:defRPr sz="2800">
                <a:solidFill>
                  <a:schemeClr val="tx1"/>
                </a:solidFill>
                <a:latin typeface="+mj-lt"/>
              </a:defRPr>
            </a:lvl1pPr>
            <a:lvl2pPr marL="0" indent="0">
              <a:lnSpc>
                <a:spcPct val="90000"/>
              </a:lnSpc>
              <a:spcBef>
                <a:spcPts val="600"/>
              </a:spcBef>
              <a:spcAft>
                <a:spcPts val="0"/>
              </a:spcAft>
              <a:buNone/>
              <a:defRPr lang="en-US" sz="2000" dirty="0"/>
            </a:lvl2pPr>
            <a:lvl3pPr marL="0" indent="0">
              <a:spcBef>
                <a:spcPts val="1800"/>
              </a:spcBef>
              <a:buNone/>
              <a:defRPr sz="900">
                <a:solidFill>
                  <a:schemeClr val="accent1"/>
                </a:solidFill>
                <a:latin typeface="+mj-lt"/>
              </a:defRPr>
            </a:lvl3pPr>
          </a:lstStyle>
          <a:p>
            <a:pPr lvl="0"/>
            <a:r>
              <a:rPr lang="en-US"/>
              <a:t>Presentation title goes here</a:t>
            </a:r>
          </a:p>
          <a:p>
            <a:pPr lvl="1"/>
            <a:r>
              <a:rPr lang="en-US"/>
              <a:t>Presentation subtitle</a:t>
            </a:r>
          </a:p>
          <a:p>
            <a:pPr lvl="2"/>
            <a:r>
              <a:rPr lang="en-US"/>
              <a:t>Date goes here</a:t>
            </a:r>
          </a:p>
        </p:txBody>
      </p:sp>
      <p:sp>
        <p:nvSpPr>
          <p:cNvPr id="18" name="Text Placeholder 17">
            <a:extLst>
              <a:ext uri="{FF2B5EF4-FFF2-40B4-BE49-F238E27FC236}">
                <a16:creationId xmlns:a16="http://schemas.microsoft.com/office/drawing/2014/main" id="{E63B33C7-C4D0-4708-A77F-E533AC2321F9}"/>
              </a:ext>
            </a:extLst>
          </p:cNvPr>
          <p:cNvSpPr>
            <a:spLocks noGrp="1"/>
          </p:cNvSpPr>
          <p:nvPr>
            <p:ph type="body" sz="quarter" idx="13" hasCustomPrompt="1"/>
          </p:nvPr>
        </p:nvSpPr>
        <p:spPr>
          <a:xfrm>
            <a:off x="9984571" y="6180721"/>
            <a:ext cx="1476000" cy="338554"/>
          </a:xfrm>
        </p:spPr>
        <p:txBody>
          <a:bodyPr wrap="square">
            <a:spAutoFit/>
          </a:bodyPr>
          <a:lstStyle>
            <a:lvl1pPr algn="r">
              <a:lnSpc>
                <a:spcPct val="100000"/>
              </a:lnSpc>
              <a:spcAft>
                <a:spcPts val="0"/>
              </a:spcAft>
              <a:defRPr sz="1200"/>
            </a:lvl1pPr>
            <a:lvl2pPr marL="0" indent="0" algn="r">
              <a:lnSpc>
                <a:spcPct val="100000"/>
              </a:lnSpc>
              <a:spcBef>
                <a:spcPts val="0"/>
              </a:spcBef>
              <a:spcAft>
                <a:spcPts val="0"/>
              </a:spcAft>
              <a:buNone/>
              <a:defRPr sz="1000">
                <a:latin typeface="+mj-lt"/>
              </a:defRPr>
            </a:lvl2pPr>
            <a:lvl3pPr algn="r">
              <a:defRPr/>
            </a:lvl3pPr>
            <a:lvl4pPr algn="r">
              <a:defRPr/>
            </a:lvl4pPr>
            <a:lvl5pPr algn="r">
              <a:defRPr/>
            </a:lvl5pPr>
          </a:lstStyle>
          <a:p>
            <a:pPr lvl="0"/>
            <a:r>
              <a:rPr lang="en-US"/>
              <a:t>Presenter’s name 1</a:t>
            </a:r>
          </a:p>
          <a:p>
            <a:pPr lvl="1"/>
            <a:r>
              <a:rPr lang="en-US"/>
              <a:t>Presenter’s title</a:t>
            </a:r>
          </a:p>
        </p:txBody>
      </p:sp>
      <p:sp>
        <p:nvSpPr>
          <p:cNvPr id="19" name="Text Placeholder 17">
            <a:extLst>
              <a:ext uri="{FF2B5EF4-FFF2-40B4-BE49-F238E27FC236}">
                <a16:creationId xmlns:a16="http://schemas.microsoft.com/office/drawing/2014/main" id="{9326115F-6B46-4098-AF7F-2773B2D6B5C3}"/>
              </a:ext>
            </a:extLst>
          </p:cNvPr>
          <p:cNvSpPr>
            <a:spLocks noGrp="1"/>
          </p:cNvSpPr>
          <p:nvPr>
            <p:ph type="body" sz="quarter" idx="14" hasCustomPrompt="1"/>
          </p:nvPr>
        </p:nvSpPr>
        <p:spPr>
          <a:xfrm>
            <a:off x="8391525" y="6180721"/>
            <a:ext cx="1476000" cy="338554"/>
          </a:xfrm>
        </p:spPr>
        <p:txBody>
          <a:bodyPr wrap="square">
            <a:spAutoFit/>
          </a:bodyPr>
          <a:lstStyle>
            <a:lvl1pPr algn="r">
              <a:lnSpc>
                <a:spcPct val="100000"/>
              </a:lnSpc>
              <a:spcAft>
                <a:spcPts val="0"/>
              </a:spcAft>
              <a:defRPr sz="1200"/>
            </a:lvl1pPr>
            <a:lvl2pPr marL="0" indent="0" algn="r">
              <a:lnSpc>
                <a:spcPct val="100000"/>
              </a:lnSpc>
              <a:spcBef>
                <a:spcPts val="0"/>
              </a:spcBef>
              <a:spcAft>
                <a:spcPts val="0"/>
              </a:spcAft>
              <a:buNone/>
              <a:defRPr sz="1000">
                <a:latin typeface="+mj-lt"/>
              </a:defRPr>
            </a:lvl2pPr>
            <a:lvl3pPr algn="r">
              <a:defRPr/>
            </a:lvl3pPr>
            <a:lvl4pPr algn="r">
              <a:defRPr/>
            </a:lvl4pPr>
            <a:lvl5pPr algn="r">
              <a:defRPr/>
            </a:lvl5pPr>
          </a:lstStyle>
          <a:p>
            <a:pPr lvl="0"/>
            <a:r>
              <a:rPr lang="en-US"/>
              <a:t>Presenter’s name 2</a:t>
            </a:r>
          </a:p>
          <a:p>
            <a:pPr lvl="1"/>
            <a:r>
              <a:rPr lang="en-US"/>
              <a:t>Presenter’s title</a:t>
            </a:r>
          </a:p>
        </p:txBody>
      </p:sp>
    </p:spTree>
    <p:extLst>
      <p:ext uri="{BB962C8B-B14F-4D97-AF65-F5344CB8AC3E}">
        <p14:creationId xmlns:p14="http://schemas.microsoft.com/office/powerpoint/2010/main" val="3102344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Cover (b)">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29" name="Text Placeholder 28">
            <a:extLst>
              <a:ext uri="{FF2B5EF4-FFF2-40B4-BE49-F238E27FC236}">
                <a16:creationId xmlns:a16="http://schemas.microsoft.com/office/drawing/2014/main" id="{5CCA84FD-FD48-4DED-B8A0-3BCE4680C7DB}"/>
              </a:ext>
            </a:extLst>
          </p:cNvPr>
          <p:cNvSpPr>
            <a:spLocks noGrp="1"/>
          </p:cNvSpPr>
          <p:nvPr>
            <p:ph type="body" sz="quarter" idx="15"/>
          </p:nvPr>
        </p:nvSpPr>
        <p:spPr>
          <a:xfrm>
            <a:off x="0" y="5720128"/>
            <a:ext cx="12192000" cy="1137872"/>
          </a:xfrm>
          <a:custGeom>
            <a:avLst/>
            <a:gdLst>
              <a:gd name="connsiteX0" fmla="*/ 12192000 w 12192000"/>
              <a:gd name="connsiteY0" fmla="*/ 0 h 1137872"/>
              <a:gd name="connsiteX1" fmla="*/ 12192000 w 12192000"/>
              <a:gd name="connsiteY1" fmla="*/ 629869 h 1137872"/>
              <a:gd name="connsiteX2" fmla="*/ 12192000 w 12192000"/>
              <a:gd name="connsiteY2" fmla="*/ 639207 h 1137872"/>
              <a:gd name="connsiteX3" fmla="*/ 12192000 w 12192000"/>
              <a:gd name="connsiteY3" fmla="*/ 1137872 h 1137872"/>
              <a:gd name="connsiteX4" fmla="*/ 0 w 12192000"/>
              <a:gd name="connsiteY4" fmla="*/ 1137872 h 1137872"/>
              <a:gd name="connsiteX5" fmla="*/ 0 w 12192000"/>
              <a:gd name="connsiteY5" fmla="*/ 639207 h 1137872"/>
              <a:gd name="connsiteX6" fmla="*/ 0 w 12192000"/>
              <a:gd name="connsiteY6" fmla="*/ 629869 h 1137872"/>
              <a:gd name="connsiteX7" fmla="*/ 178110 w 12192000"/>
              <a:gd name="connsiteY7" fmla="*/ 629869 h 113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37872">
                <a:moveTo>
                  <a:pt x="12192000" y="0"/>
                </a:moveTo>
                <a:lnTo>
                  <a:pt x="12192000" y="629869"/>
                </a:lnTo>
                <a:lnTo>
                  <a:pt x="12192000" y="639207"/>
                </a:lnTo>
                <a:lnTo>
                  <a:pt x="12192000" y="1137872"/>
                </a:lnTo>
                <a:lnTo>
                  <a:pt x="0" y="1137872"/>
                </a:lnTo>
                <a:lnTo>
                  <a:pt x="0" y="639207"/>
                </a:lnTo>
                <a:lnTo>
                  <a:pt x="0" y="629869"/>
                </a:lnTo>
                <a:lnTo>
                  <a:pt x="178110" y="629869"/>
                </a:lnTo>
                <a:close/>
              </a:path>
            </a:pathLst>
          </a:custGeom>
          <a:solidFill>
            <a:schemeClr val="bg1"/>
          </a:solidFill>
        </p:spPr>
        <p:txBody>
          <a:bodyPr wrap="square">
            <a:noAutofit/>
          </a:bodyPr>
          <a:lstStyle>
            <a:lvl1pPr>
              <a:defRPr>
                <a:noFill/>
              </a:defRPr>
            </a:lvl1pPr>
          </a:lstStyle>
          <a:p>
            <a:pPr lvl="0"/>
            <a:r>
              <a:rPr lang="en-GB"/>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1920240"/>
            <a:ext cx="4823142" cy="3794760"/>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tx1">
              <a:alpha val="80000"/>
            </a:schemeClr>
          </a:solidFill>
        </p:spPr>
        <p:txBody>
          <a:bodyPr lIns="360000" tIns="0" rIns="360000" anchor="ctr" anchorCtr="0"/>
          <a:lstStyle>
            <a:lvl1pPr>
              <a:lnSpc>
                <a:spcPct val="90000"/>
              </a:lnSpc>
              <a:spcAft>
                <a:spcPts val="0"/>
              </a:spcAft>
              <a:defRPr sz="2800">
                <a:solidFill>
                  <a:schemeClr val="bg1"/>
                </a:solidFill>
                <a:latin typeface="+mj-lt"/>
              </a:defRPr>
            </a:lvl1pPr>
            <a:lvl2pPr marL="0" indent="0">
              <a:lnSpc>
                <a:spcPct val="90000"/>
              </a:lnSpc>
              <a:spcBef>
                <a:spcPts val="600"/>
              </a:spcBef>
              <a:spcAft>
                <a:spcPts val="0"/>
              </a:spcAft>
              <a:buNone/>
              <a:defRPr sz="2000">
                <a:solidFill>
                  <a:schemeClr val="bg1"/>
                </a:solidFill>
              </a:defRPr>
            </a:lvl2pPr>
            <a:lvl3pPr marL="0" indent="0">
              <a:spcBef>
                <a:spcPts val="1800"/>
              </a:spcBef>
              <a:buNone/>
              <a:defRPr sz="900">
                <a:solidFill>
                  <a:schemeClr val="accent1"/>
                </a:solidFill>
                <a:latin typeface="+mj-lt"/>
              </a:defRPr>
            </a:lvl3pPr>
          </a:lstStyle>
          <a:p>
            <a:pPr lvl="0"/>
            <a:r>
              <a:rPr lang="en-US"/>
              <a:t>Presentation title goes here</a:t>
            </a:r>
          </a:p>
          <a:p>
            <a:pPr lvl="1"/>
            <a:r>
              <a:rPr lang="en-US"/>
              <a:t>Presentation subtitle</a:t>
            </a:r>
          </a:p>
          <a:p>
            <a:pPr lvl="2"/>
            <a:r>
              <a:rPr lang="en-US"/>
              <a:t>Date goes here</a:t>
            </a:r>
          </a:p>
        </p:txBody>
      </p:sp>
      <p:sp>
        <p:nvSpPr>
          <p:cNvPr id="18" name="Text Placeholder 17">
            <a:extLst>
              <a:ext uri="{FF2B5EF4-FFF2-40B4-BE49-F238E27FC236}">
                <a16:creationId xmlns:a16="http://schemas.microsoft.com/office/drawing/2014/main" id="{E63B33C7-C4D0-4708-A77F-E533AC2321F9}"/>
              </a:ext>
            </a:extLst>
          </p:cNvPr>
          <p:cNvSpPr>
            <a:spLocks noGrp="1"/>
          </p:cNvSpPr>
          <p:nvPr>
            <p:ph type="body" sz="quarter" idx="13" hasCustomPrompt="1"/>
          </p:nvPr>
        </p:nvSpPr>
        <p:spPr>
          <a:xfrm>
            <a:off x="9984571" y="6180721"/>
            <a:ext cx="1476000" cy="338554"/>
          </a:xfrm>
        </p:spPr>
        <p:txBody>
          <a:bodyPr wrap="square">
            <a:spAutoFit/>
          </a:bodyPr>
          <a:lstStyle>
            <a:lvl1pPr algn="r">
              <a:lnSpc>
                <a:spcPct val="100000"/>
              </a:lnSpc>
              <a:spcAft>
                <a:spcPts val="0"/>
              </a:spcAft>
              <a:defRPr sz="1200"/>
            </a:lvl1pPr>
            <a:lvl2pPr marL="0" indent="0" algn="r">
              <a:lnSpc>
                <a:spcPct val="100000"/>
              </a:lnSpc>
              <a:spcBef>
                <a:spcPts val="0"/>
              </a:spcBef>
              <a:spcAft>
                <a:spcPts val="0"/>
              </a:spcAft>
              <a:buNone/>
              <a:defRPr sz="1000">
                <a:latin typeface="+mj-lt"/>
              </a:defRPr>
            </a:lvl2pPr>
            <a:lvl3pPr algn="r">
              <a:defRPr/>
            </a:lvl3pPr>
            <a:lvl4pPr algn="r">
              <a:defRPr/>
            </a:lvl4pPr>
            <a:lvl5pPr algn="r">
              <a:defRPr/>
            </a:lvl5pPr>
          </a:lstStyle>
          <a:p>
            <a:pPr lvl="0"/>
            <a:r>
              <a:rPr lang="en-US"/>
              <a:t>Presenter’s name 1</a:t>
            </a:r>
          </a:p>
          <a:p>
            <a:pPr lvl="1"/>
            <a:r>
              <a:rPr lang="en-US"/>
              <a:t>Presenter’s title</a:t>
            </a:r>
          </a:p>
        </p:txBody>
      </p:sp>
      <p:sp>
        <p:nvSpPr>
          <p:cNvPr id="19" name="Text Placeholder 17">
            <a:extLst>
              <a:ext uri="{FF2B5EF4-FFF2-40B4-BE49-F238E27FC236}">
                <a16:creationId xmlns:a16="http://schemas.microsoft.com/office/drawing/2014/main" id="{9326115F-6B46-4098-AF7F-2773B2D6B5C3}"/>
              </a:ext>
            </a:extLst>
          </p:cNvPr>
          <p:cNvSpPr>
            <a:spLocks noGrp="1"/>
          </p:cNvSpPr>
          <p:nvPr>
            <p:ph type="body" sz="quarter" idx="14" hasCustomPrompt="1"/>
          </p:nvPr>
        </p:nvSpPr>
        <p:spPr>
          <a:xfrm>
            <a:off x="8391525" y="6180721"/>
            <a:ext cx="1476000" cy="338554"/>
          </a:xfrm>
        </p:spPr>
        <p:txBody>
          <a:bodyPr wrap="square">
            <a:spAutoFit/>
          </a:bodyPr>
          <a:lstStyle>
            <a:lvl1pPr algn="r">
              <a:lnSpc>
                <a:spcPct val="100000"/>
              </a:lnSpc>
              <a:spcAft>
                <a:spcPts val="0"/>
              </a:spcAft>
              <a:defRPr sz="1200"/>
            </a:lvl1pPr>
            <a:lvl2pPr marL="0" indent="0" algn="r">
              <a:lnSpc>
                <a:spcPct val="100000"/>
              </a:lnSpc>
              <a:spcBef>
                <a:spcPts val="0"/>
              </a:spcBef>
              <a:spcAft>
                <a:spcPts val="0"/>
              </a:spcAft>
              <a:buNone/>
              <a:defRPr sz="1000">
                <a:latin typeface="+mj-lt"/>
              </a:defRPr>
            </a:lvl2pPr>
            <a:lvl3pPr algn="r">
              <a:defRPr/>
            </a:lvl3pPr>
            <a:lvl4pPr algn="r">
              <a:defRPr/>
            </a:lvl4pPr>
            <a:lvl5pPr algn="r">
              <a:defRPr/>
            </a:lvl5pPr>
          </a:lstStyle>
          <a:p>
            <a:pPr lvl="0"/>
            <a:r>
              <a:rPr lang="en-US"/>
              <a:t>Presenter’s name 2</a:t>
            </a:r>
          </a:p>
          <a:p>
            <a:pPr lvl="1"/>
            <a:r>
              <a:rPr lang="en-US"/>
              <a:t>Presenter’s title</a:t>
            </a:r>
          </a:p>
        </p:txBody>
      </p:sp>
      <p:sp>
        <p:nvSpPr>
          <p:cNvPr id="8" name="csl-logo">
            <a:extLst>
              <a:ext uri="{FF2B5EF4-FFF2-40B4-BE49-F238E27FC236}">
                <a16:creationId xmlns:a16="http://schemas.microsoft.com/office/drawing/2014/main" id="{576E99FE-6570-4925-A000-142CCD5B9F70}"/>
              </a:ext>
            </a:extLst>
          </p:cNvPr>
          <p:cNvSpPr>
            <a:spLocks noGrp="1"/>
          </p:cNvSpPr>
          <p:nvPr>
            <p:ph type="body" sz="quarter" idx="11"/>
          </p:nvPr>
        </p:nvSpPr>
        <p:spPr>
          <a:xfrm>
            <a:off x="728663" y="1"/>
            <a:ext cx="1271587" cy="1130300"/>
          </a:xfrm>
          <a:blipFill>
            <a:blip r:embed="rId2"/>
            <a:srcRect/>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156743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Cover (c)">
    <p:bg>
      <p:bgPr>
        <a:solidFill>
          <a:schemeClr val="tx2"/>
        </a:solidFill>
        <a:effectLst/>
      </p:bgPr>
    </p:bg>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 or delete if not in use</a:t>
            </a:r>
            <a:endParaRPr lang="en-AU"/>
          </a:p>
        </p:txBody>
      </p:sp>
      <p:sp>
        <p:nvSpPr>
          <p:cNvPr id="28" name="Text Placeholder 27">
            <a:extLst>
              <a:ext uri="{FF2B5EF4-FFF2-40B4-BE49-F238E27FC236}">
                <a16:creationId xmlns:a16="http://schemas.microsoft.com/office/drawing/2014/main" id="{FC99DC3E-8212-4548-BBC0-5AFBCF092DA4}"/>
              </a:ext>
            </a:extLst>
          </p:cNvPr>
          <p:cNvSpPr>
            <a:spLocks noGrp="1"/>
          </p:cNvSpPr>
          <p:nvPr>
            <p:ph type="body" sz="quarter" idx="17"/>
          </p:nvPr>
        </p:nvSpPr>
        <p:spPr>
          <a:xfrm>
            <a:off x="1" y="4213533"/>
            <a:ext cx="12192000" cy="2644465"/>
          </a:xfrm>
          <a:custGeom>
            <a:avLst/>
            <a:gdLst>
              <a:gd name="connsiteX0" fmla="*/ 0 w 12212097"/>
              <a:gd name="connsiteY0" fmla="*/ 639208 h 2648824"/>
              <a:gd name="connsiteX1" fmla="*/ 12212097 w 12212097"/>
              <a:gd name="connsiteY1" fmla="*/ 639208 h 2648824"/>
              <a:gd name="connsiteX2" fmla="*/ 12212097 w 12212097"/>
              <a:gd name="connsiteY2" fmla="*/ 2648824 h 2648824"/>
              <a:gd name="connsiteX3" fmla="*/ 0 w 12212097"/>
              <a:gd name="connsiteY3" fmla="*/ 2648824 h 2648824"/>
              <a:gd name="connsiteX4" fmla="*/ 12212097 w 12212097"/>
              <a:gd name="connsiteY4" fmla="*/ 0 h 2648824"/>
              <a:gd name="connsiteX5" fmla="*/ 12212097 w 12212097"/>
              <a:gd name="connsiteY5" fmla="*/ 639207 h 2648824"/>
              <a:gd name="connsiteX6" fmla="*/ 0 w 12212097"/>
              <a:gd name="connsiteY6" fmla="*/ 639207 h 264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2648824">
                <a:moveTo>
                  <a:pt x="0" y="639208"/>
                </a:moveTo>
                <a:lnTo>
                  <a:pt x="12212097" y="639208"/>
                </a:lnTo>
                <a:lnTo>
                  <a:pt x="12212097" y="2648824"/>
                </a:lnTo>
                <a:lnTo>
                  <a:pt x="0" y="2648824"/>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sz="600">
                <a:noFill/>
              </a:defRPr>
            </a:lvl1pPr>
          </a:lstStyle>
          <a:p>
            <a:pPr lvl="0"/>
            <a:r>
              <a:rPr lang="en-GB"/>
              <a:t>Click to edit Master text styles</a:t>
            </a:r>
          </a:p>
        </p:txBody>
      </p:sp>
      <p:sp>
        <p:nvSpPr>
          <p:cNvPr id="18" name="Text Placeholder 17">
            <a:extLst>
              <a:ext uri="{FF2B5EF4-FFF2-40B4-BE49-F238E27FC236}">
                <a16:creationId xmlns:a16="http://schemas.microsoft.com/office/drawing/2014/main" id="{E63B33C7-C4D0-4708-A77F-E533AC2321F9}"/>
              </a:ext>
            </a:extLst>
          </p:cNvPr>
          <p:cNvSpPr>
            <a:spLocks noGrp="1"/>
          </p:cNvSpPr>
          <p:nvPr>
            <p:ph type="body" sz="quarter" idx="13" hasCustomPrompt="1"/>
          </p:nvPr>
        </p:nvSpPr>
        <p:spPr>
          <a:xfrm>
            <a:off x="9918700" y="5765222"/>
            <a:ext cx="1541871" cy="754053"/>
          </a:xfrm>
        </p:spPr>
        <p:txBody>
          <a:bodyPr wrap="square" anchor="b" anchorCtr="0">
            <a:spAutoFit/>
          </a:bodyPr>
          <a:lstStyle>
            <a:lvl1pPr algn="r">
              <a:lnSpc>
                <a:spcPct val="100000"/>
              </a:lnSpc>
              <a:spcBef>
                <a:spcPts val="600"/>
              </a:spcBef>
              <a:spcAft>
                <a:spcPts val="0"/>
              </a:spcAft>
              <a:defRPr sz="1200"/>
            </a:lvl1pPr>
            <a:lvl2pPr marL="0" indent="0" algn="r">
              <a:lnSpc>
                <a:spcPct val="100000"/>
              </a:lnSpc>
              <a:spcBef>
                <a:spcPts val="0"/>
              </a:spcBef>
              <a:spcAft>
                <a:spcPts val="0"/>
              </a:spcAft>
              <a:buNone/>
              <a:defRPr sz="1000">
                <a:latin typeface="+mj-lt"/>
              </a:defRPr>
            </a:lvl2pPr>
            <a:lvl3pPr algn="r">
              <a:defRPr/>
            </a:lvl3pPr>
            <a:lvl4pPr algn="r">
              <a:defRPr/>
            </a:lvl4pPr>
            <a:lvl5pPr algn="r">
              <a:defRPr/>
            </a:lvl5pPr>
          </a:lstStyle>
          <a:p>
            <a:pPr lvl="0"/>
            <a:r>
              <a:rPr lang="en-US"/>
              <a:t>Presenter’s name 1</a:t>
            </a:r>
          </a:p>
          <a:p>
            <a:pPr lvl="1"/>
            <a:r>
              <a:rPr lang="en-US"/>
              <a:t>Presenter’s title</a:t>
            </a:r>
          </a:p>
          <a:p>
            <a:pPr lvl="0"/>
            <a:r>
              <a:rPr lang="en-US"/>
              <a:t>Presenter’s name 2</a:t>
            </a:r>
          </a:p>
          <a:p>
            <a:pPr lvl="1"/>
            <a:r>
              <a:rPr lang="en-US"/>
              <a:t>Presenter’s title</a:t>
            </a:r>
          </a:p>
        </p:txBody>
      </p:sp>
      <p:sp>
        <p:nvSpPr>
          <p:cNvPr id="6" name="Text Placeholder 5">
            <a:extLst>
              <a:ext uri="{FF2B5EF4-FFF2-40B4-BE49-F238E27FC236}">
                <a16:creationId xmlns:a16="http://schemas.microsoft.com/office/drawing/2014/main" id="{F3B1FDE0-0DC2-4657-9237-6B9C47EA8CAF}"/>
              </a:ext>
            </a:extLst>
          </p:cNvPr>
          <p:cNvSpPr>
            <a:spLocks noGrp="1"/>
          </p:cNvSpPr>
          <p:nvPr>
            <p:ph type="body" sz="quarter" idx="18" hasCustomPrompt="1"/>
          </p:nvPr>
        </p:nvSpPr>
        <p:spPr>
          <a:xfrm>
            <a:off x="731838" y="5180962"/>
            <a:ext cx="8755062" cy="1295400"/>
          </a:xfrm>
        </p:spPr>
        <p:txBody>
          <a:bodyPr anchor="b"/>
          <a:lstStyle>
            <a:lvl1pPr>
              <a:lnSpc>
                <a:spcPct val="90000"/>
              </a:lnSpc>
              <a:spcAft>
                <a:spcPts val="0"/>
              </a:spcAft>
              <a:defRPr sz="2400">
                <a:solidFill>
                  <a:schemeClr val="tx1"/>
                </a:solidFill>
                <a:latin typeface="+mj-lt"/>
              </a:defRPr>
            </a:lvl1pPr>
            <a:lvl2pPr marL="0" indent="0">
              <a:lnSpc>
                <a:spcPct val="90000"/>
              </a:lnSpc>
              <a:spcBef>
                <a:spcPts val="600"/>
              </a:spcBef>
              <a:spcAft>
                <a:spcPts val="0"/>
              </a:spcAft>
              <a:buNone/>
              <a:defRPr/>
            </a:lvl2pPr>
            <a:lvl3pPr marL="0" indent="0">
              <a:spcBef>
                <a:spcPts val="1800"/>
              </a:spcBef>
              <a:buNone/>
              <a:defRPr sz="1000">
                <a:solidFill>
                  <a:schemeClr val="accent1"/>
                </a:solidFill>
                <a:latin typeface="+mj-lt"/>
              </a:defRPr>
            </a:lvl3pPr>
          </a:lstStyle>
          <a:p>
            <a:pPr lvl="0"/>
            <a:r>
              <a:rPr lang="en-US"/>
              <a:t>Presentation title</a:t>
            </a:r>
          </a:p>
          <a:p>
            <a:pPr lvl="1"/>
            <a:r>
              <a:rPr lang="en-US"/>
              <a:t>Presentation subtitle</a:t>
            </a:r>
          </a:p>
          <a:p>
            <a:pPr lvl="2"/>
            <a:r>
              <a:rPr lang="en-US"/>
              <a:t>Date goes here</a:t>
            </a:r>
          </a:p>
        </p:txBody>
      </p:sp>
      <p:sp>
        <p:nvSpPr>
          <p:cNvPr id="7" name="csl-logo">
            <a:extLst>
              <a:ext uri="{FF2B5EF4-FFF2-40B4-BE49-F238E27FC236}">
                <a16:creationId xmlns:a16="http://schemas.microsoft.com/office/drawing/2014/main" id="{8AABA1C8-2C04-4C58-AB57-6A630D1A4F5B}"/>
              </a:ext>
            </a:extLst>
          </p:cNvPr>
          <p:cNvSpPr>
            <a:spLocks noGrp="1"/>
          </p:cNvSpPr>
          <p:nvPr>
            <p:ph type="body" sz="quarter" idx="11"/>
          </p:nvPr>
        </p:nvSpPr>
        <p:spPr>
          <a:xfrm>
            <a:off x="728663" y="1"/>
            <a:ext cx="1271587" cy="1130300"/>
          </a:xfrm>
          <a:blipFill>
            <a:blip r:embed="rId2"/>
            <a:srcRect/>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295379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Agenda (a)">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3A4AA70-2B43-4732-B7CB-DFA2B398A031}"/>
              </a:ext>
            </a:extLst>
          </p:cNvPr>
          <p:cNvGrpSpPr/>
          <p:nvPr userDrawn="1"/>
        </p:nvGrpSpPr>
        <p:grpSpPr>
          <a:xfrm>
            <a:off x="-13401" y="0"/>
            <a:ext cx="12212099" cy="4474189"/>
            <a:chOff x="-13401" y="0"/>
            <a:chExt cx="12212099" cy="4474189"/>
          </a:xfrm>
        </p:grpSpPr>
        <p:sp>
          <p:nvSpPr>
            <p:cNvPr id="6" name="Rectangle 5">
              <a:extLst>
                <a:ext uri="{FF2B5EF4-FFF2-40B4-BE49-F238E27FC236}">
                  <a16:creationId xmlns:a16="http://schemas.microsoft.com/office/drawing/2014/main" id="{9B4AAA1D-9BE2-4E8A-AF44-3F6F35B1C015}"/>
                </a:ext>
              </a:extLst>
            </p:cNvPr>
            <p:cNvSpPr/>
            <p:nvPr userDrawn="1"/>
          </p:nvSpPr>
          <p:spPr>
            <a:xfrm>
              <a:off x="-13400" y="0"/>
              <a:ext cx="12212098" cy="2441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46EEB65-2090-40C9-8035-A8B6FFCC7F3E}"/>
                </a:ext>
              </a:extLst>
            </p:cNvPr>
            <p:cNvGrpSpPr/>
            <p:nvPr userDrawn="1"/>
          </p:nvGrpSpPr>
          <p:grpSpPr>
            <a:xfrm>
              <a:off x="-13401" y="1599513"/>
              <a:ext cx="12212097" cy="2874676"/>
              <a:chOff x="0" y="5887669"/>
              <a:chExt cx="12192000" cy="2874676"/>
            </a:xfrm>
          </p:grpSpPr>
          <p:sp>
            <p:nvSpPr>
              <p:cNvPr id="8" name="Isosceles Triangle 7">
                <a:extLst>
                  <a:ext uri="{FF2B5EF4-FFF2-40B4-BE49-F238E27FC236}">
                    <a16:creationId xmlns:a16="http://schemas.microsoft.com/office/drawing/2014/main" id="{9E131740-1B0D-47EF-B1D4-0C6F8911C841}"/>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2AC5FA4E-7B9F-4FE4-BA69-7DCBD7571CF4}"/>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3" name="Slide Number Placeholder 2">
            <a:extLst>
              <a:ext uri="{FF2B5EF4-FFF2-40B4-BE49-F238E27FC236}">
                <a16:creationId xmlns:a16="http://schemas.microsoft.com/office/drawing/2014/main" id="{26D79A97-0F87-43DD-A556-7F3394926E33}"/>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0" name="Text Placeholder 5">
            <a:extLst>
              <a:ext uri="{FF2B5EF4-FFF2-40B4-BE49-F238E27FC236}">
                <a16:creationId xmlns:a16="http://schemas.microsoft.com/office/drawing/2014/main" id="{E028AF60-E0B0-460B-A224-736334AD2927}"/>
              </a:ext>
            </a:extLst>
          </p:cNvPr>
          <p:cNvSpPr>
            <a:spLocks noGrp="1"/>
          </p:cNvSpPr>
          <p:nvPr>
            <p:ph type="body" sz="quarter" idx="18" hasCustomPrompt="1"/>
          </p:nvPr>
        </p:nvSpPr>
        <p:spPr>
          <a:xfrm>
            <a:off x="731838" y="748662"/>
            <a:ext cx="8755062" cy="703269"/>
          </a:xfrm>
        </p:spPr>
        <p:txBody>
          <a:bodyPr>
            <a:spAutoFit/>
          </a:bodyPr>
          <a:lstStyle>
            <a:lvl1pPr>
              <a:lnSpc>
                <a:spcPct val="90000"/>
              </a:lnSpc>
              <a:spcAft>
                <a:spcPts val="0"/>
              </a:spcAft>
              <a:defRPr sz="2800">
                <a:solidFill>
                  <a:schemeClr val="bg1"/>
                </a:solidFill>
                <a:latin typeface="+mj-lt"/>
              </a:defRPr>
            </a:lvl1pPr>
            <a:lvl2pPr marL="0" indent="0">
              <a:lnSpc>
                <a:spcPct val="90000"/>
              </a:lnSpc>
              <a:spcBef>
                <a:spcPts val="300"/>
              </a:spcBef>
              <a:spcAft>
                <a:spcPts val="300"/>
              </a:spcAft>
              <a:buNone/>
              <a:defRPr sz="2000">
                <a:solidFill>
                  <a:schemeClr val="bg1"/>
                </a:solidFill>
              </a:defRPr>
            </a:lvl2pPr>
            <a:lvl3pPr>
              <a:spcBef>
                <a:spcPts val="1800"/>
              </a:spcBef>
              <a:defRPr sz="1000">
                <a:solidFill>
                  <a:schemeClr val="accent1"/>
                </a:solidFill>
                <a:latin typeface="+mj-lt"/>
              </a:defRPr>
            </a:lvl3pPr>
          </a:lstStyle>
          <a:p>
            <a:pPr lvl="0"/>
            <a:r>
              <a:rPr lang="en-US"/>
              <a:t>Agenda title</a:t>
            </a:r>
          </a:p>
          <a:p>
            <a:pPr lvl="1"/>
            <a:r>
              <a:rPr lang="en-US"/>
              <a:t>Agenda subtitle</a:t>
            </a:r>
          </a:p>
        </p:txBody>
      </p:sp>
      <p:sp>
        <p:nvSpPr>
          <p:cNvPr id="14" name="Text Placeholder 13">
            <a:extLst>
              <a:ext uri="{FF2B5EF4-FFF2-40B4-BE49-F238E27FC236}">
                <a16:creationId xmlns:a16="http://schemas.microsoft.com/office/drawing/2014/main" id="{A880250B-3E4D-4A51-ABDE-05AB95A0C310}"/>
              </a:ext>
            </a:extLst>
          </p:cNvPr>
          <p:cNvSpPr>
            <a:spLocks noGrp="1"/>
          </p:cNvSpPr>
          <p:nvPr>
            <p:ph type="body" sz="quarter" idx="19" hasCustomPrompt="1"/>
          </p:nvPr>
        </p:nvSpPr>
        <p:spPr>
          <a:xfrm>
            <a:off x="731838"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16" name="Text Placeholder 15">
            <a:extLst>
              <a:ext uri="{FF2B5EF4-FFF2-40B4-BE49-F238E27FC236}">
                <a16:creationId xmlns:a16="http://schemas.microsoft.com/office/drawing/2014/main" id="{8D538190-E627-44F6-9AF5-2A88B722C700}"/>
              </a:ext>
            </a:extLst>
          </p:cNvPr>
          <p:cNvSpPr>
            <a:spLocks noGrp="1"/>
          </p:cNvSpPr>
          <p:nvPr>
            <p:ph type="body" sz="quarter" idx="20" hasCustomPrompt="1"/>
          </p:nvPr>
        </p:nvSpPr>
        <p:spPr>
          <a:xfrm>
            <a:off x="731838"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19" name="Text Placeholder 13">
            <a:extLst>
              <a:ext uri="{FF2B5EF4-FFF2-40B4-BE49-F238E27FC236}">
                <a16:creationId xmlns:a16="http://schemas.microsoft.com/office/drawing/2014/main" id="{2F445BAC-FB71-4383-A91E-28AFF7C10F5B}"/>
              </a:ext>
            </a:extLst>
          </p:cNvPr>
          <p:cNvSpPr>
            <a:spLocks noGrp="1"/>
          </p:cNvSpPr>
          <p:nvPr>
            <p:ph type="body" sz="quarter" idx="21" hasCustomPrompt="1"/>
          </p:nvPr>
        </p:nvSpPr>
        <p:spPr>
          <a:xfrm>
            <a:off x="3500438"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20" name="Text Placeholder 15">
            <a:extLst>
              <a:ext uri="{FF2B5EF4-FFF2-40B4-BE49-F238E27FC236}">
                <a16:creationId xmlns:a16="http://schemas.microsoft.com/office/drawing/2014/main" id="{707632D9-BB2B-4217-9168-121C0D26570D}"/>
              </a:ext>
            </a:extLst>
          </p:cNvPr>
          <p:cNvSpPr>
            <a:spLocks noGrp="1"/>
          </p:cNvSpPr>
          <p:nvPr>
            <p:ph type="body" sz="quarter" idx="22" hasCustomPrompt="1"/>
          </p:nvPr>
        </p:nvSpPr>
        <p:spPr>
          <a:xfrm>
            <a:off x="3500438"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21" name="Text Placeholder 13">
            <a:extLst>
              <a:ext uri="{FF2B5EF4-FFF2-40B4-BE49-F238E27FC236}">
                <a16:creationId xmlns:a16="http://schemas.microsoft.com/office/drawing/2014/main" id="{A18BEE1D-7220-4535-83DF-EDB7A78D202F}"/>
              </a:ext>
            </a:extLst>
          </p:cNvPr>
          <p:cNvSpPr>
            <a:spLocks noGrp="1"/>
          </p:cNvSpPr>
          <p:nvPr>
            <p:ph type="body" sz="quarter" idx="23" hasCustomPrompt="1"/>
          </p:nvPr>
        </p:nvSpPr>
        <p:spPr>
          <a:xfrm>
            <a:off x="6276024"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22" name="Text Placeholder 15">
            <a:extLst>
              <a:ext uri="{FF2B5EF4-FFF2-40B4-BE49-F238E27FC236}">
                <a16:creationId xmlns:a16="http://schemas.microsoft.com/office/drawing/2014/main" id="{EA4BBCE0-DA9F-4F2A-9E3E-E0735C7E10A9}"/>
              </a:ext>
            </a:extLst>
          </p:cNvPr>
          <p:cNvSpPr>
            <a:spLocks noGrp="1"/>
          </p:cNvSpPr>
          <p:nvPr>
            <p:ph type="body" sz="quarter" idx="24" hasCustomPrompt="1"/>
          </p:nvPr>
        </p:nvSpPr>
        <p:spPr>
          <a:xfrm>
            <a:off x="6276024"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23" name="Text Placeholder 13">
            <a:extLst>
              <a:ext uri="{FF2B5EF4-FFF2-40B4-BE49-F238E27FC236}">
                <a16:creationId xmlns:a16="http://schemas.microsoft.com/office/drawing/2014/main" id="{B2606206-C902-48B6-921F-EB6AC879BC0E}"/>
              </a:ext>
            </a:extLst>
          </p:cNvPr>
          <p:cNvSpPr>
            <a:spLocks noGrp="1"/>
          </p:cNvSpPr>
          <p:nvPr>
            <p:ph type="body" sz="quarter" idx="25" hasCustomPrompt="1"/>
          </p:nvPr>
        </p:nvSpPr>
        <p:spPr>
          <a:xfrm>
            <a:off x="9051610" y="3272353"/>
            <a:ext cx="302400" cy="432000"/>
          </a:xfrm>
          <a:solidFill>
            <a:schemeClr val="bg1"/>
          </a:solidFill>
          <a:effectLst>
            <a:outerShdw dist="6350" dir="5400000" algn="ctr" rotWithShape="0">
              <a:schemeClr val="accent1"/>
            </a:outerShdw>
          </a:effectLst>
        </p:spPr>
        <p:txBody>
          <a:bodyPr bIns="36000" anchor="b" anchorCtr="0"/>
          <a:lstStyle>
            <a:lvl1pPr>
              <a:defRPr sz="1600" b="1">
                <a:latin typeface="Segoe UI" panose="020B0502040204020203" pitchFamily="34" charset="0"/>
                <a:cs typeface="Segoe UI" panose="020B0502040204020203" pitchFamily="34" charset="0"/>
              </a:defRPr>
            </a:lvl1pPr>
          </a:lstStyle>
          <a:p>
            <a:pPr lvl="0"/>
            <a:r>
              <a:rPr lang="en-US"/>
              <a:t>00</a:t>
            </a:r>
          </a:p>
        </p:txBody>
      </p:sp>
      <p:sp>
        <p:nvSpPr>
          <p:cNvPr id="24" name="Text Placeholder 15">
            <a:extLst>
              <a:ext uri="{FF2B5EF4-FFF2-40B4-BE49-F238E27FC236}">
                <a16:creationId xmlns:a16="http://schemas.microsoft.com/office/drawing/2014/main" id="{1EB0EC79-5B88-4920-8702-0B0082028776}"/>
              </a:ext>
            </a:extLst>
          </p:cNvPr>
          <p:cNvSpPr>
            <a:spLocks noGrp="1"/>
          </p:cNvSpPr>
          <p:nvPr>
            <p:ph type="body" sz="quarter" idx="26" hasCustomPrompt="1"/>
          </p:nvPr>
        </p:nvSpPr>
        <p:spPr>
          <a:xfrm>
            <a:off x="9051610" y="3766321"/>
            <a:ext cx="2278062" cy="738664"/>
          </a:xfrm>
        </p:spPr>
        <p:txBody>
          <a:bodyPr>
            <a:spAutoFit/>
          </a:bodyPr>
          <a:lstStyle>
            <a:lvl1pPr>
              <a:lnSpc>
                <a:spcPct val="100000"/>
              </a:lnSpc>
              <a:defRPr sz="1600">
                <a:solidFill>
                  <a:schemeClr val="tx1"/>
                </a:solidFill>
                <a:latin typeface="+mn-lt"/>
              </a:defRPr>
            </a:lvl1pPr>
          </a:lstStyle>
          <a:p>
            <a:pPr lvl="0"/>
            <a:r>
              <a:rPr lang="en-US"/>
              <a:t>Section heading goes here and can span across three lines</a:t>
            </a:r>
          </a:p>
        </p:txBody>
      </p:sp>
      <p:sp>
        <p:nvSpPr>
          <p:cNvPr id="2" name="Footer Placeholder 1">
            <a:extLst>
              <a:ext uri="{FF2B5EF4-FFF2-40B4-BE49-F238E27FC236}">
                <a16:creationId xmlns:a16="http://schemas.microsoft.com/office/drawing/2014/main" id="{041A3F19-4B56-4069-A8C6-FE553FAC949E}"/>
              </a:ext>
            </a:extLst>
          </p:cNvPr>
          <p:cNvSpPr>
            <a:spLocks noGrp="1"/>
          </p:cNvSpPr>
          <p:nvPr>
            <p:ph type="ftr" sz="quarter" idx="27"/>
          </p:nvPr>
        </p:nvSpPr>
        <p:spPr/>
        <p:txBody>
          <a:bodyPr/>
          <a:lstStyle/>
          <a:p>
            <a:r>
              <a:rPr lang="en-AU"/>
              <a:t>|  Confidential – Internal Use Only</a:t>
            </a:r>
          </a:p>
        </p:txBody>
      </p:sp>
    </p:spTree>
    <p:extLst>
      <p:ext uri="{BB962C8B-B14F-4D97-AF65-F5344CB8AC3E}">
        <p14:creationId xmlns:p14="http://schemas.microsoft.com/office/powerpoint/2010/main" val="47864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Agenda (b)">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55880030-0AF7-4B82-9C4B-9C47FA45A64C}"/>
              </a:ext>
            </a:extLst>
          </p:cNvPr>
          <p:cNvSpPr/>
          <p:nvPr userDrawn="1"/>
        </p:nvSpPr>
        <p:spPr>
          <a:xfrm>
            <a:off x="2673373" y="1128539"/>
            <a:ext cx="8522074" cy="4745912"/>
          </a:xfrm>
          <a:custGeom>
            <a:avLst/>
            <a:gdLst>
              <a:gd name="connsiteX0" fmla="*/ 0 w 8522074"/>
              <a:gd name="connsiteY0" fmla="*/ 0 h 4745912"/>
              <a:gd name="connsiteX1" fmla="*/ 8522074 w 8522074"/>
              <a:gd name="connsiteY1" fmla="*/ 0 h 4745912"/>
              <a:gd name="connsiteX2" fmla="*/ 8522074 w 8522074"/>
              <a:gd name="connsiteY2" fmla="*/ 4299848 h 4745912"/>
              <a:gd name="connsiteX3" fmla="*/ 0 w 8522074"/>
              <a:gd name="connsiteY3" fmla="*/ 4745912 h 4745912"/>
            </a:gdLst>
            <a:ahLst/>
            <a:cxnLst>
              <a:cxn ang="0">
                <a:pos x="connsiteX0" y="connsiteY0"/>
              </a:cxn>
              <a:cxn ang="0">
                <a:pos x="connsiteX1" y="connsiteY1"/>
              </a:cxn>
              <a:cxn ang="0">
                <a:pos x="connsiteX2" y="connsiteY2"/>
              </a:cxn>
              <a:cxn ang="0">
                <a:pos x="connsiteX3" y="connsiteY3"/>
              </a:cxn>
            </a:cxnLst>
            <a:rect l="l" t="t" r="r" b="b"/>
            <a:pathLst>
              <a:path w="8522074" h="4745912">
                <a:moveTo>
                  <a:pt x="0" y="0"/>
                </a:moveTo>
                <a:lnTo>
                  <a:pt x="8522074" y="0"/>
                </a:lnTo>
                <a:lnTo>
                  <a:pt x="8522074" y="4299848"/>
                </a:lnTo>
                <a:lnTo>
                  <a:pt x="0" y="474591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33" name="Freeform: Shape 32">
            <a:extLst>
              <a:ext uri="{FF2B5EF4-FFF2-40B4-BE49-F238E27FC236}">
                <a16:creationId xmlns:a16="http://schemas.microsoft.com/office/drawing/2014/main" id="{6B514CF0-FD71-440D-822D-FC1526F10F3E}"/>
              </a:ext>
            </a:extLst>
          </p:cNvPr>
          <p:cNvSpPr/>
          <p:nvPr userDrawn="1"/>
        </p:nvSpPr>
        <p:spPr>
          <a:xfrm>
            <a:off x="906850" y="0"/>
            <a:ext cx="2498399" cy="4533417"/>
          </a:xfrm>
          <a:custGeom>
            <a:avLst/>
            <a:gdLst>
              <a:gd name="connsiteX0" fmla="*/ 0 w 2498399"/>
              <a:gd name="connsiteY0" fmla="*/ 0 h 4533417"/>
              <a:gd name="connsiteX1" fmla="*/ 2498399 w 2498399"/>
              <a:gd name="connsiteY1" fmla="*/ 0 h 4533417"/>
              <a:gd name="connsiteX2" fmla="*/ 2498399 w 2498399"/>
              <a:gd name="connsiteY2" fmla="*/ 4408051 h 4533417"/>
              <a:gd name="connsiteX3" fmla="*/ 103270 w 2498399"/>
              <a:gd name="connsiteY3" fmla="*/ 4533417 h 4533417"/>
              <a:gd name="connsiteX4" fmla="*/ 0 w 2498399"/>
              <a:gd name="connsiteY4" fmla="*/ 4533417 h 453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8399" h="4533417">
                <a:moveTo>
                  <a:pt x="0" y="0"/>
                </a:moveTo>
                <a:lnTo>
                  <a:pt x="2498399" y="0"/>
                </a:lnTo>
                <a:lnTo>
                  <a:pt x="2498399" y="4408051"/>
                </a:lnTo>
                <a:lnTo>
                  <a:pt x="103270" y="4533417"/>
                </a:lnTo>
                <a:lnTo>
                  <a:pt x="0" y="45334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26D79A97-0F87-43DD-A556-7F3394926E33}"/>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0" name="Text Placeholder 5">
            <a:extLst>
              <a:ext uri="{FF2B5EF4-FFF2-40B4-BE49-F238E27FC236}">
                <a16:creationId xmlns:a16="http://schemas.microsoft.com/office/drawing/2014/main" id="{E028AF60-E0B0-460B-A224-736334AD2927}"/>
              </a:ext>
            </a:extLst>
          </p:cNvPr>
          <p:cNvSpPr>
            <a:spLocks noGrp="1"/>
          </p:cNvSpPr>
          <p:nvPr>
            <p:ph type="body" sz="quarter" idx="18" hasCustomPrompt="1"/>
          </p:nvPr>
        </p:nvSpPr>
        <p:spPr>
          <a:xfrm>
            <a:off x="1314449" y="2142488"/>
            <a:ext cx="1728789" cy="715581"/>
          </a:xfrm>
        </p:spPr>
        <p:txBody>
          <a:bodyPr wrap="square">
            <a:spAutoFit/>
          </a:bodyPr>
          <a:lstStyle>
            <a:lvl1pPr>
              <a:lnSpc>
                <a:spcPct val="100000"/>
              </a:lnSpc>
              <a:spcAft>
                <a:spcPts val="0"/>
              </a:spcAft>
              <a:defRPr sz="2800">
                <a:solidFill>
                  <a:schemeClr val="bg1"/>
                </a:solidFill>
                <a:latin typeface="+mj-lt"/>
              </a:defRPr>
            </a:lvl1pPr>
            <a:lvl2pPr marL="0" indent="0">
              <a:lnSpc>
                <a:spcPct val="100000"/>
              </a:lnSpc>
              <a:spcBef>
                <a:spcPts val="300"/>
              </a:spcBef>
              <a:spcAft>
                <a:spcPts val="300"/>
              </a:spcAft>
              <a:buNone/>
              <a:defRPr sz="1600">
                <a:solidFill>
                  <a:schemeClr val="bg1"/>
                </a:solidFill>
              </a:defRPr>
            </a:lvl2pPr>
            <a:lvl3pPr>
              <a:spcBef>
                <a:spcPts val="1800"/>
              </a:spcBef>
              <a:defRPr sz="1000">
                <a:solidFill>
                  <a:schemeClr val="accent1"/>
                </a:solidFill>
                <a:latin typeface="+mj-lt"/>
              </a:defRPr>
            </a:lvl3pPr>
          </a:lstStyle>
          <a:p>
            <a:pPr lvl="0"/>
            <a:r>
              <a:rPr lang="en-US"/>
              <a:t>Agenda</a:t>
            </a:r>
          </a:p>
          <a:p>
            <a:pPr lvl="1"/>
            <a:r>
              <a:rPr lang="en-US"/>
              <a:t>Agenda subtitle</a:t>
            </a:r>
          </a:p>
        </p:txBody>
      </p:sp>
      <p:sp>
        <p:nvSpPr>
          <p:cNvPr id="41" name="Text Placeholder 14">
            <a:extLst>
              <a:ext uri="{FF2B5EF4-FFF2-40B4-BE49-F238E27FC236}">
                <a16:creationId xmlns:a16="http://schemas.microsoft.com/office/drawing/2014/main" id="{D219D1C5-0623-45FA-B190-058CF2871E58}"/>
              </a:ext>
            </a:extLst>
          </p:cNvPr>
          <p:cNvSpPr>
            <a:spLocks noGrp="1"/>
          </p:cNvSpPr>
          <p:nvPr>
            <p:ph type="body" sz="quarter" idx="22" hasCustomPrompt="1"/>
          </p:nvPr>
        </p:nvSpPr>
        <p:spPr>
          <a:xfrm>
            <a:off x="7375197" y="16614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5" name="Text Placeholder 14">
            <a:extLst>
              <a:ext uri="{FF2B5EF4-FFF2-40B4-BE49-F238E27FC236}">
                <a16:creationId xmlns:a16="http://schemas.microsoft.com/office/drawing/2014/main" id="{F2423468-FC02-49B5-8025-6C6B47384475}"/>
              </a:ext>
            </a:extLst>
          </p:cNvPr>
          <p:cNvSpPr>
            <a:spLocks noGrp="1"/>
          </p:cNvSpPr>
          <p:nvPr>
            <p:ph type="body" sz="quarter" idx="26" hasCustomPrompt="1"/>
          </p:nvPr>
        </p:nvSpPr>
        <p:spPr>
          <a:xfrm>
            <a:off x="7375197" y="29187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7" name="Text Placeholder 14">
            <a:extLst>
              <a:ext uri="{FF2B5EF4-FFF2-40B4-BE49-F238E27FC236}">
                <a16:creationId xmlns:a16="http://schemas.microsoft.com/office/drawing/2014/main" id="{4B8F18FA-FCD3-478F-9EB7-831B94DB38BB}"/>
              </a:ext>
            </a:extLst>
          </p:cNvPr>
          <p:cNvSpPr>
            <a:spLocks noGrp="1"/>
          </p:cNvSpPr>
          <p:nvPr>
            <p:ph type="body" sz="quarter" idx="28" hasCustomPrompt="1"/>
          </p:nvPr>
        </p:nvSpPr>
        <p:spPr>
          <a:xfrm>
            <a:off x="3798559" y="41760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9" name="Text Placeholder 14">
            <a:extLst>
              <a:ext uri="{FF2B5EF4-FFF2-40B4-BE49-F238E27FC236}">
                <a16:creationId xmlns:a16="http://schemas.microsoft.com/office/drawing/2014/main" id="{E177A0C9-53D7-4733-B2D9-83A1DB9D6A98}"/>
              </a:ext>
            </a:extLst>
          </p:cNvPr>
          <p:cNvSpPr>
            <a:spLocks noGrp="1"/>
          </p:cNvSpPr>
          <p:nvPr>
            <p:ph type="body" sz="quarter" idx="30" hasCustomPrompt="1"/>
          </p:nvPr>
        </p:nvSpPr>
        <p:spPr>
          <a:xfrm>
            <a:off x="7375197" y="41760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15" name="Text Placeholder 14">
            <a:extLst>
              <a:ext uri="{FF2B5EF4-FFF2-40B4-BE49-F238E27FC236}">
                <a16:creationId xmlns:a16="http://schemas.microsoft.com/office/drawing/2014/main" id="{E4460E8C-BEB6-48B3-B86C-8416B9FDE09B}"/>
              </a:ext>
            </a:extLst>
          </p:cNvPr>
          <p:cNvSpPr>
            <a:spLocks noGrp="1"/>
          </p:cNvSpPr>
          <p:nvPr>
            <p:ph type="body" sz="quarter" idx="19" hasCustomPrompt="1"/>
          </p:nvPr>
        </p:nvSpPr>
        <p:spPr>
          <a:xfrm>
            <a:off x="3798559" y="16614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0" name="Content Placeholder 39">
            <a:extLst>
              <a:ext uri="{FF2B5EF4-FFF2-40B4-BE49-F238E27FC236}">
                <a16:creationId xmlns:a16="http://schemas.microsoft.com/office/drawing/2014/main" id="{E53002DE-2697-4EA5-A81B-DE9D210F4A5E}"/>
              </a:ext>
            </a:extLst>
          </p:cNvPr>
          <p:cNvSpPr>
            <a:spLocks noGrp="1"/>
          </p:cNvSpPr>
          <p:nvPr>
            <p:ph sz="quarter" idx="21" hasCustomPrompt="1"/>
          </p:nvPr>
        </p:nvSpPr>
        <p:spPr>
          <a:xfrm>
            <a:off x="3798888" y="18526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2" name="Content Placeholder 39">
            <a:extLst>
              <a:ext uri="{FF2B5EF4-FFF2-40B4-BE49-F238E27FC236}">
                <a16:creationId xmlns:a16="http://schemas.microsoft.com/office/drawing/2014/main" id="{8C0ACD5D-E369-46E4-9AA1-20B7B90242DB}"/>
              </a:ext>
            </a:extLst>
          </p:cNvPr>
          <p:cNvSpPr>
            <a:spLocks noGrp="1"/>
          </p:cNvSpPr>
          <p:nvPr>
            <p:ph sz="quarter" idx="23" hasCustomPrompt="1"/>
          </p:nvPr>
        </p:nvSpPr>
        <p:spPr>
          <a:xfrm>
            <a:off x="7375526" y="18526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3" name="Text Placeholder 14">
            <a:extLst>
              <a:ext uri="{FF2B5EF4-FFF2-40B4-BE49-F238E27FC236}">
                <a16:creationId xmlns:a16="http://schemas.microsoft.com/office/drawing/2014/main" id="{0ABA2F74-7400-406B-B396-6A0D5C2C1DE9}"/>
              </a:ext>
            </a:extLst>
          </p:cNvPr>
          <p:cNvSpPr>
            <a:spLocks noGrp="1"/>
          </p:cNvSpPr>
          <p:nvPr>
            <p:ph type="body" sz="quarter" idx="24" hasCustomPrompt="1"/>
          </p:nvPr>
        </p:nvSpPr>
        <p:spPr>
          <a:xfrm>
            <a:off x="3798559" y="2918775"/>
            <a:ext cx="3200400" cy="952500"/>
          </a:xfrm>
          <a:solidFill>
            <a:schemeClr val="tx2"/>
          </a:solidFill>
          <a:effectLst>
            <a:outerShdw dist="6350" dir="16200000" algn="ctr" rotWithShape="0">
              <a:schemeClr val="bg2"/>
            </a:outerShdw>
          </a:effectLst>
        </p:spPr>
        <p:txBody>
          <a:bodyPr lIns="720000" tIns="144000" rIns="72000" bIns="144000" anchor="ctr" anchorCtr="0"/>
          <a:lstStyle>
            <a:lvl1pPr>
              <a:lnSpc>
                <a:spcPct val="100000"/>
              </a:lnSpc>
              <a:spcAft>
                <a:spcPts val="0"/>
              </a:spcAft>
              <a:defRPr sz="1400">
                <a:solidFill>
                  <a:schemeClr val="tx1"/>
                </a:solidFill>
              </a:defRPr>
            </a:lvl1pPr>
          </a:lstStyle>
          <a:p>
            <a:pPr lvl="0"/>
            <a:r>
              <a:rPr lang="en-US"/>
              <a:t>Section heading goes here and can span across three lines lorem ipsum dolor sit</a:t>
            </a:r>
          </a:p>
        </p:txBody>
      </p:sp>
      <p:sp>
        <p:nvSpPr>
          <p:cNvPr id="44" name="Content Placeholder 39">
            <a:extLst>
              <a:ext uri="{FF2B5EF4-FFF2-40B4-BE49-F238E27FC236}">
                <a16:creationId xmlns:a16="http://schemas.microsoft.com/office/drawing/2014/main" id="{DB51F0B6-0A9A-4B56-9CCB-85934A0E1902}"/>
              </a:ext>
            </a:extLst>
          </p:cNvPr>
          <p:cNvSpPr>
            <a:spLocks noGrp="1"/>
          </p:cNvSpPr>
          <p:nvPr>
            <p:ph sz="quarter" idx="25" hasCustomPrompt="1"/>
          </p:nvPr>
        </p:nvSpPr>
        <p:spPr>
          <a:xfrm>
            <a:off x="3798888" y="31099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6" name="Content Placeholder 39">
            <a:extLst>
              <a:ext uri="{FF2B5EF4-FFF2-40B4-BE49-F238E27FC236}">
                <a16:creationId xmlns:a16="http://schemas.microsoft.com/office/drawing/2014/main" id="{4F042591-8DE3-4346-8634-AE2F3CCA73E8}"/>
              </a:ext>
            </a:extLst>
          </p:cNvPr>
          <p:cNvSpPr>
            <a:spLocks noGrp="1"/>
          </p:cNvSpPr>
          <p:nvPr>
            <p:ph sz="quarter" idx="27" hasCustomPrompt="1"/>
          </p:nvPr>
        </p:nvSpPr>
        <p:spPr>
          <a:xfrm>
            <a:off x="7375526" y="31099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8" name="Content Placeholder 39">
            <a:extLst>
              <a:ext uri="{FF2B5EF4-FFF2-40B4-BE49-F238E27FC236}">
                <a16:creationId xmlns:a16="http://schemas.microsoft.com/office/drawing/2014/main" id="{410804DC-3AB9-4B40-9974-84D7CA63813E}"/>
              </a:ext>
            </a:extLst>
          </p:cNvPr>
          <p:cNvSpPr>
            <a:spLocks noGrp="1"/>
          </p:cNvSpPr>
          <p:nvPr>
            <p:ph sz="quarter" idx="29" hasCustomPrompt="1"/>
          </p:nvPr>
        </p:nvSpPr>
        <p:spPr>
          <a:xfrm>
            <a:off x="3798888" y="43672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50" name="Content Placeholder 39">
            <a:extLst>
              <a:ext uri="{FF2B5EF4-FFF2-40B4-BE49-F238E27FC236}">
                <a16:creationId xmlns:a16="http://schemas.microsoft.com/office/drawing/2014/main" id="{BFF92B1C-0161-46DF-B9C4-13C7DE301EDA}"/>
              </a:ext>
            </a:extLst>
          </p:cNvPr>
          <p:cNvSpPr>
            <a:spLocks noGrp="1"/>
          </p:cNvSpPr>
          <p:nvPr>
            <p:ph sz="quarter" idx="31" hasCustomPrompt="1"/>
          </p:nvPr>
        </p:nvSpPr>
        <p:spPr>
          <a:xfrm>
            <a:off x="7375526" y="4367213"/>
            <a:ext cx="468000" cy="468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CC56425B-2C4C-4EC4-85EF-74B1A2AE135C}"/>
              </a:ext>
            </a:extLst>
          </p:cNvPr>
          <p:cNvSpPr>
            <a:spLocks noGrp="1"/>
          </p:cNvSpPr>
          <p:nvPr>
            <p:ph type="ftr" sz="quarter" idx="32"/>
          </p:nvPr>
        </p:nvSpPr>
        <p:spPr/>
        <p:txBody>
          <a:bodyPr/>
          <a:lstStyle/>
          <a:p>
            <a:r>
              <a:rPr lang="en-AU"/>
              <a:t>|  Confidential – Internal Use Only</a:t>
            </a:r>
          </a:p>
        </p:txBody>
      </p:sp>
    </p:spTree>
    <p:extLst>
      <p:ext uri="{BB962C8B-B14F-4D97-AF65-F5344CB8AC3E}">
        <p14:creationId xmlns:p14="http://schemas.microsoft.com/office/powerpoint/2010/main" val="102715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Section divider (a) light">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17" name="Text Placeholder 16">
            <a:extLst>
              <a:ext uri="{FF2B5EF4-FFF2-40B4-BE49-F238E27FC236}">
                <a16:creationId xmlns:a16="http://schemas.microsoft.com/office/drawing/2014/main" id="{4F363054-2645-4079-8352-27341CAB28C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accent1"/>
          </a:solidFill>
          <a:ln w="3175">
            <a:solidFill>
              <a:schemeClr val="accent1"/>
            </a:solidFill>
          </a:ln>
        </p:spPr>
        <p:txBody>
          <a:bodyPr wrap="square">
            <a:noAutofit/>
          </a:bodyPr>
          <a:lstStyle>
            <a:lvl1pPr>
              <a:defRPr>
                <a:noFill/>
              </a:defRPr>
            </a:lvl1pPr>
          </a:lstStyle>
          <a:p>
            <a:pPr lvl="0"/>
            <a:r>
              <a:rPr lang="en-GB"/>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774700"/>
            <a:ext cx="4214811" cy="3316136"/>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4"/>
          </a:solidFill>
        </p:spPr>
        <p:txBody>
          <a:bodyPr lIns="360000" tIns="0" rIns="360000" anchor="ctr" anchorCtr="0"/>
          <a:lstStyle>
            <a:lvl1pPr>
              <a:lnSpc>
                <a:spcPct val="90000"/>
              </a:lnSpc>
              <a:spcAft>
                <a:spcPts val="0"/>
              </a:spcAft>
              <a:defRPr sz="2800">
                <a:solidFill>
                  <a:schemeClr val="tx1"/>
                </a:solidFill>
                <a:latin typeface="+mj-lt"/>
              </a:defRPr>
            </a:lvl1pPr>
            <a:lvl2pPr marL="0" indent="0">
              <a:lnSpc>
                <a:spcPct val="90000"/>
              </a:lnSpc>
              <a:spcBef>
                <a:spcPts val="600"/>
              </a:spcBef>
              <a:spcAft>
                <a:spcPts val="0"/>
              </a:spcAft>
              <a:buNone/>
              <a:defRPr sz="2000">
                <a:solidFill>
                  <a:schemeClr val="tx1"/>
                </a:solidFill>
              </a:defRPr>
            </a:lvl2pPr>
            <a:lvl3pPr>
              <a:spcBef>
                <a:spcPts val="1800"/>
              </a:spcBef>
              <a:defRPr sz="900">
                <a:solidFill>
                  <a:schemeClr val="accent1"/>
                </a:solidFill>
                <a:latin typeface="+mj-lt"/>
              </a:defRPr>
            </a:lvl3pPr>
          </a:lstStyle>
          <a:p>
            <a:pPr lvl="0"/>
            <a:r>
              <a:rPr lang="en-US"/>
              <a:t>Section divider title with an image</a:t>
            </a:r>
          </a:p>
          <a:p>
            <a:pPr lvl="1"/>
            <a:r>
              <a:rPr lang="en-US"/>
              <a:t>You can write a short introduction here or leave it blank. Adjust the size of text box accordingly</a:t>
            </a:r>
          </a:p>
        </p:txBody>
      </p:sp>
      <p:sp>
        <p:nvSpPr>
          <p:cNvPr id="8" name="Slide Number Placeholder 7">
            <a:extLst>
              <a:ext uri="{FF2B5EF4-FFF2-40B4-BE49-F238E27FC236}">
                <a16:creationId xmlns:a16="http://schemas.microsoft.com/office/drawing/2014/main" id="{711B24E1-0FF9-414B-9603-4114240C11AD}"/>
              </a:ext>
            </a:extLst>
          </p:cNvPr>
          <p:cNvSpPr>
            <a:spLocks noGrp="1"/>
          </p:cNvSpPr>
          <p:nvPr>
            <p:ph type="sldNum" sz="quarter" idx="20"/>
          </p:nvPr>
        </p:nvSpPr>
        <p:spPr/>
        <p:txBody>
          <a:bodyPr/>
          <a:lstStyle>
            <a:lvl1pPr>
              <a:defRPr>
                <a:solidFill>
                  <a:schemeClr val="bg1"/>
                </a:solidFill>
              </a:defRPr>
            </a:lvl1pPr>
          </a:lstStyle>
          <a:p>
            <a:fld id="{99EB916B-55F2-4A6B-BCF8-09E073F77D34}" type="slidenum">
              <a:rPr lang="en-AU" smtClean="0"/>
              <a:pPr/>
              <a:t>‹Nr.›</a:t>
            </a:fld>
            <a:endParaRPr lang="en-AU"/>
          </a:p>
        </p:txBody>
      </p:sp>
      <p:sp>
        <p:nvSpPr>
          <p:cNvPr id="33" name="Text Placeholder 32">
            <a:extLst>
              <a:ext uri="{FF2B5EF4-FFF2-40B4-BE49-F238E27FC236}">
                <a16:creationId xmlns:a16="http://schemas.microsoft.com/office/drawing/2014/main" id="{42B7CCF0-0FDF-4401-9AD4-2B9404290712}"/>
              </a:ext>
            </a:extLst>
          </p:cNvPr>
          <p:cNvSpPr>
            <a:spLocks noGrp="1"/>
          </p:cNvSpPr>
          <p:nvPr>
            <p:ph type="body" sz="quarter" idx="21" hasCustomPrompt="1"/>
          </p:nvPr>
        </p:nvSpPr>
        <p:spPr>
          <a:xfrm>
            <a:off x="509706" y="0"/>
            <a:ext cx="692215" cy="1254918"/>
          </a:xfrm>
          <a:custGeom>
            <a:avLst/>
            <a:gdLst>
              <a:gd name="connsiteX0" fmla="*/ 0 w 692215"/>
              <a:gd name="connsiteY0" fmla="*/ 0 h 1254918"/>
              <a:gd name="connsiteX1" fmla="*/ 692215 w 692215"/>
              <a:gd name="connsiteY1" fmla="*/ 0 h 1254918"/>
              <a:gd name="connsiteX2" fmla="*/ 692215 w 692215"/>
              <a:gd name="connsiteY2" fmla="*/ 1221310 h 1254918"/>
              <a:gd name="connsiteX3" fmla="*/ 50125 w 692215"/>
              <a:gd name="connsiteY3" fmla="*/ 1254918 h 1254918"/>
              <a:gd name="connsiteX4" fmla="*/ 0 w 692215"/>
              <a:gd name="connsiteY4" fmla="*/ 1254918 h 1254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215" h="1254918">
                <a:moveTo>
                  <a:pt x="0" y="0"/>
                </a:moveTo>
                <a:lnTo>
                  <a:pt x="692215" y="0"/>
                </a:lnTo>
                <a:lnTo>
                  <a:pt x="692215" y="1221310"/>
                </a:lnTo>
                <a:lnTo>
                  <a:pt x="50125" y="1254918"/>
                </a:lnTo>
                <a:lnTo>
                  <a:pt x="0" y="1254918"/>
                </a:lnTo>
                <a:close/>
              </a:path>
            </a:pathLst>
          </a:custGeom>
          <a:solidFill>
            <a:schemeClr val="accent1"/>
          </a:solidFill>
          <a:ln>
            <a:noFill/>
          </a:ln>
        </p:spPr>
        <p:txBody>
          <a:bodyPr wrap="square" bIns="234000" anchor="b" anchorCtr="0">
            <a:noAutofit/>
          </a:bodyPr>
          <a:lstStyle>
            <a:lvl1pPr algn="ctr">
              <a:defRPr sz="1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10" name="Text Placeholder 37">
            <a:extLst>
              <a:ext uri="{FF2B5EF4-FFF2-40B4-BE49-F238E27FC236}">
                <a16:creationId xmlns:a16="http://schemas.microsoft.com/office/drawing/2014/main" id="{7099D5E9-D71C-4815-B197-589998B9C506}"/>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3" name="Footer Placeholder 2">
            <a:extLst>
              <a:ext uri="{FF2B5EF4-FFF2-40B4-BE49-F238E27FC236}">
                <a16:creationId xmlns:a16="http://schemas.microsoft.com/office/drawing/2014/main" id="{310EC750-6AB2-45EE-882D-897AA91FD148}"/>
              </a:ext>
            </a:extLst>
          </p:cNvPr>
          <p:cNvSpPr>
            <a:spLocks noGrp="1"/>
          </p:cNvSpPr>
          <p:nvPr>
            <p:ph type="ftr" sz="quarter" idx="23"/>
          </p:nvPr>
        </p:nvSpPr>
        <p:spPr/>
        <p:txBody>
          <a:bodyPr/>
          <a:lstStyle>
            <a:lvl1pPr>
              <a:defRPr>
                <a:solidFill>
                  <a:schemeClr val="bg1"/>
                </a:solidFill>
              </a:defRPr>
            </a:lvl1pPr>
          </a:lstStyle>
          <a:p>
            <a:r>
              <a:rPr lang="en-AU"/>
              <a:t>|  Confidential – Internal Use Only</a:t>
            </a:r>
          </a:p>
        </p:txBody>
      </p:sp>
      <p:sp>
        <p:nvSpPr>
          <p:cNvPr id="6" name="csl-text">
            <a:extLst>
              <a:ext uri="{FF2B5EF4-FFF2-40B4-BE49-F238E27FC236}">
                <a16:creationId xmlns:a16="http://schemas.microsoft.com/office/drawing/2014/main" id="{F7AA1870-D83C-48EF-8671-1953321792EA}"/>
              </a:ext>
            </a:extLst>
          </p:cNvPr>
          <p:cNvSpPr>
            <a:spLocks noGrp="1"/>
          </p:cNvSpPr>
          <p:nvPr>
            <p:ph type="body" sz="quarter" idx="18"/>
          </p:nvPr>
        </p:nvSpPr>
        <p:spPr>
          <a:xfrm>
            <a:off x="11035363" y="6273042"/>
            <a:ext cx="424800" cy="221420"/>
          </a:xfrm>
          <a:blipFill>
            <a:blip r:embed="rId3"/>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41737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Section divider (a)">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a:t>Click icon to insert image</a:t>
            </a:r>
            <a:endParaRPr lang="en-AU"/>
          </a:p>
        </p:txBody>
      </p:sp>
      <p:sp>
        <p:nvSpPr>
          <p:cNvPr id="17" name="Text Placeholder 16">
            <a:extLst>
              <a:ext uri="{FF2B5EF4-FFF2-40B4-BE49-F238E27FC236}">
                <a16:creationId xmlns:a16="http://schemas.microsoft.com/office/drawing/2014/main" id="{4F363054-2645-4079-8352-27341CAB28C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accent1"/>
          </a:solidFill>
          <a:ln w="3175">
            <a:solidFill>
              <a:schemeClr val="accent1"/>
            </a:solidFill>
          </a:ln>
        </p:spPr>
        <p:txBody>
          <a:bodyPr wrap="square">
            <a:noAutofit/>
          </a:bodyPr>
          <a:lstStyle>
            <a:lvl1pPr>
              <a:defRPr>
                <a:noFill/>
              </a:defRPr>
            </a:lvl1pPr>
          </a:lstStyle>
          <a:p>
            <a:pPr lvl="0"/>
            <a:r>
              <a:rPr lang="en-GB"/>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774700"/>
            <a:ext cx="4214811" cy="3316136"/>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tx1"/>
          </a:solidFill>
        </p:spPr>
        <p:txBody>
          <a:bodyPr lIns="360000" tIns="0" rIns="360000" anchor="ctr" anchorCtr="0"/>
          <a:lstStyle>
            <a:lvl1pPr>
              <a:lnSpc>
                <a:spcPct val="90000"/>
              </a:lnSpc>
              <a:spcAft>
                <a:spcPts val="0"/>
              </a:spcAft>
              <a:defRPr sz="2800">
                <a:solidFill>
                  <a:schemeClr val="bg1"/>
                </a:solidFill>
                <a:latin typeface="+mj-lt"/>
              </a:defRPr>
            </a:lvl1pPr>
            <a:lvl2pPr marL="0" indent="0">
              <a:lnSpc>
                <a:spcPct val="90000"/>
              </a:lnSpc>
              <a:spcBef>
                <a:spcPts val="600"/>
              </a:spcBef>
              <a:spcAft>
                <a:spcPts val="0"/>
              </a:spcAft>
              <a:buNone/>
              <a:defRPr sz="2000">
                <a:solidFill>
                  <a:schemeClr val="bg1"/>
                </a:solidFill>
              </a:defRPr>
            </a:lvl2pPr>
            <a:lvl3pPr>
              <a:spcBef>
                <a:spcPts val="1800"/>
              </a:spcBef>
              <a:defRPr sz="900">
                <a:solidFill>
                  <a:schemeClr val="accent1"/>
                </a:solidFill>
                <a:latin typeface="+mj-lt"/>
              </a:defRPr>
            </a:lvl3pPr>
          </a:lstStyle>
          <a:p>
            <a:pPr lvl="0"/>
            <a:r>
              <a:rPr lang="en-US"/>
              <a:t>Section divider title with an image</a:t>
            </a:r>
          </a:p>
          <a:p>
            <a:pPr lvl="1"/>
            <a:r>
              <a:rPr lang="en-US"/>
              <a:t>You can write a short introduction here or leave it blank. Adjust the size of text box accordingly</a:t>
            </a:r>
          </a:p>
        </p:txBody>
      </p:sp>
      <p:sp>
        <p:nvSpPr>
          <p:cNvPr id="8" name="Slide Number Placeholder 7">
            <a:extLst>
              <a:ext uri="{FF2B5EF4-FFF2-40B4-BE49-F238E27FC236}">
                <a16:creationId xmlns:a16="http://schemas.microsoft.com/office/drawing/2014/main" id="{711B24E1-0FF9-414B-9603-4114240C11AD}"/>
              </a:ext>
            </a:extLst>
          </p:cNvPr>
          <p:cNvSpPr>
            <a:spLocks noGrp="1"/>
          </p:cNvSpPr>
          <p:nvPr>
            <p:ph type="sldNum" sz="quarter" idx="20"/>
          </p:nvPr>
        </p:nvSpPr>
        <p:spPr/>
        <p:txBody>
          <a:bodyPr/>
          <a:lstStyle>
            <a:lvl1pPr>
              <a:defRPr>
                <a:solidFill>
                  <a:schemeClr val="bg1"/>
                </a:solidFill>
              </a:defRPr>
            </a:lvl1pPr>
          </a:lstStyle>
          <a:p>
            <a:fld id="{99EB916B-55F2-4A6B-BCF8-09E073F77D34}" type="slidenum">
              <a:rPr lang="en-AU" smtClean="0"/>
              <a:pPr/>
              <a:t>‹Nr.›</a:t>
            </a:fld>
            <a:endParaRPr lang="en-AU"/>
          </a:p>
        </p:txBody>
      </p:sp>
      <p:sp>
        <p:nvSpPr>
          <p:cNvPr id="33" name="Text Placeholder 32">
            <a:extLst>
              <a:ext uri="{FF2B5EF4-FFF2-40B4-BE49-F238E27FC236}">
                <a16:creationId xmlns:a16="http://schemas.microsoft.com/office/drawing/2014/main" id="{42B7CCF0-0FDF-4401-9AD4-2B9404290712}"/>
              </a:ext>
            </a:extLst>
          </p:cNvPr>
          <p:cNvSpPr>
            <a:spLocks noGrp="1"/>
          </p:cNvSpPr>
          <p:nvPr>
            <p:ph type="body" sz="quarter" idx="21" hasCustomPrompt="1"/>
          </p:nvPr>
        </p:nvSpPr>
        <p:spPr>
          <a:xfrm>
            <a:off x="509706" y="0"/>
            <a:ext cx="692215" cy="1254918"/>
          </a:xfrm>
          <a:custGeom>
            <a:avLst/>
            <a:gdLst>
              <a:gd name="connsiteX0" fmla="*/ 0 w 692215"/>
              <a:gd name="connsiteY0" fmla="*/ 0 h 1254918"/>
              <a:gd name="connsiteX1" fmla="*/ 692215 w 692215"/>
              <a:gd name="connsiteY1" fmla="*/ 0 h 1254918"/>
              <a:gd name="connsiteX2" fmla="*/ 692215 w 692215"/>
              <a:gd name="connsiteY2" fmla="*/ 1221310 h 1254918"/>
              <a:gd name="connsiteX3" fmla="*/ 50125 w 692215"/>
              <a:gd name="connsiteY3" fmla="*/ 1254918 h 1254918"/>
              <a:gd name="connsiteX4" fmla="*/ 0 w 692215"/>
              <a:gd name="connsiteY4" fmla="*/ 1254918 h 1254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215" h="1254918">
                <a:moveTo>
                  <a:pt x="0" y="0"/>
                </a:moveTo>
                <a:lnTo>
                  <a:pt x="692215" y="0"/>
                </a:lnTo>
                <a:lnTo>
                  <a:pt x="692215" y="1221310"/>
                </a:lnTo>
                <a:lnTo>
                  <a:pt x="50125" y="1254918"/>
                </a:lnTo>
                <a:lnTo>
                  <a:pt x="0" y="1254918"/>
                </a:lnTo>
                <a:close/>
              </a:path>
            </a:pathLst>
          </a:custGeom>
          <a:solidFill>
            <a:schemeClr val="accent1"/>
          </a:solidFill>
          <a:ln>
            <a:noFill/>
          </a:ln>
        </p:spPr>
        <p:txBody>
          <a:bodyPr wrap="square" bIns="234000" anchor="b" anchorCtr="0">
            <a:noAutofit/>
          </a:bodyPr>
          <a:lstStyle>
            <a:lvl1pPr algn="ctr">
              <a:defRPr sz="1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3" name="Footer Placeholder 2">
            <a:extLst>
              <a:ext uri="{FF2B5EF4-FFF2-40B4-BE49-F238E27FC236}">
                <a16:creationId xmlns:a16="http://schemas.microsoft.com/office/drawing/2014/main" id="{B60DBA4E-A923-4FB4-91D7-09E25CF13E8E}"/>
              </a:ext>
            </a:extLst>
          </p:cNvPr>
          <p:cNvSpPr>
            <a:spLocks noGrp="1"/>
          </p:cNvSpPr>
          <p:nvPr>
            <p:ph type="ftr" sz="quarter" idx="23"/>
          </p:nvPr>
        </p:nvSpPr>
        <p:spPr/>
        <p:txBody>
          <a:bodyPr/>
          <a:lstStyle>
            <a:lvl1pPr>
              <a:defRPr>
                <a:solidFill>
                  <a:schemeClr val="bg1"/>
                </a:solidFill>
              </a:defRPr>
            </a:lvl1pPr>
          </a:lstStyle>
          <a:p>
            <a:r>
              <a:rPr lang="en-AU"/>
              <a:t>|  Confidential – Internal Use Only</a:t>
            </a:r>
          </a:p>
        </p:txBody>
      </p:sp>
      <p:sp>
        <p:nvSpPr>
          <p:cNvPr id="13" name="Text Placeholder 37">
            <a:extLst>
              <a:ext uri="{FF2B5EF4-FFF2-40B4-BE49-F238E27FC236}">
                <a16:creationId xmlns:a16="http://schemas.microsoft.com/office/drawing/2014/main" id="{6EEE0428-2E2C-4BE8-93DE-4E63909FCEBA}"/>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15" name="csl-text">
            <a:extLst>
              <a:ext uri="{FF2B5EF4-FFF2-40B4-BE49-F238E27FC236}">
                <a16:creationId xmlns:a16="http://schemas.microsoft.com/office/drawing/2014/main" id="{9E618BFD-9483-4CAD-A694-D0BD9FA20899}"/>
              </a:ext>
            </a:extLst>
          </p:cNvPr>
          <p:cNvSpPr>
            <a:spLocks noGrp="1"/>
          </p:cNvSpPr>
          <p:nvPr>
            <p:ph type="body" sz="quarter" idx="18"/>
          </p:nvPr>
        </p:nvSpPr>
        <p:spPr>
          <a:xfrm>
            <a:off x="11035363" y="6273042"/>
            <a:ext cx="424800" cy="221420"/>
          </a:xfrm>
          <a:blipFill>
            <a:blip r:embed="rId3"/>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67861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ection divider (b)">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798BA1E-6D95-4EC0-978C-C8165E5BD27D}"/>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7" name="Freeform: Shape 16">
            <a:extLst>
              <a:ext uri="{FF2B5EF4-FFF2-40B4-BE49-F238E27FC236}">
                <a16:creationId xmlns:a16="http://schemas.microsoft.com/office/drawing/2014/main" id="{B4AB578D-9AFA-47E9-B7B1-1C999CCD3E15}"/>
              </a:ext>
            </a:extLst>
          </p:cNvPr>
          <p:cNvSpPr/>
          <p:nvPr userDrawn="1"/>
        </p:nvSpPr>
        <p:spPr>
          <a:xfrm rot="-180000">
            <a:off x="2035267" y="-26068"/>
            <a:ext cx="1118171" cy="1198593"/>
          </a:xfrm>
          <a:custGeom>
            <a:avLst/>
            <a:gdLst>
              <a:gd name="connsiteX0" fmla="*/ 63932 w 1118171"/>
              <a:gd name="connsiteY0" fmla="*/ 0 h 1219945"/>
              <a:gd name="connsiteX1" fmla="*/ 1118171 w 1118171"/>
              <a:gd name="connsiteY1" fmla="*/ 55251 h 1219945"/>
              <a:gd name="connsiteX2" fmla="*/ 1106551 w 1118171"/>
              <a:gd name="connsiteY2" fmla="*/ 276969 h 1219945"/>
              <a:gd name="connsiteX3" fmla="*/ 1106553 w 1118171"/>
              <a:gd name="connsiteY3" fmla="*/ 276969 h 1219945"/>
              <a:gd name="connsiteX4" fmla="*/ 1057134 w 1118171"/>
              <a:gd name="connsiteY4" fmla="*/ 1219944 h 1219945"/>
              <a:gd name="connsiteX5" fmla="*/ 0 w 1118171"/>
              <a:gd name="connsiteY5" fmla="*/ 1219945 h 1219945"/>
              <a:gd name="connsiteX6" fmla="*/ 49419 w 1118171"/>
              <a:gd name="connsiteY6" fmla="*/ 276970 h 1219945"/>
              <a:gd name="connsiteX7" fmla="*/ 49417 w 1118171"/>
              <a:gd name="connsiteY7" fmla="*/ 276970 h 121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171" h="1219945">
                <a:moveTo>
                  <a:pt x="63932" y="0"/>
                </a:moveTo>
                <a:lnTo>
                  <a:pt x="1118171" y="55251"/>
                </a:lnTo>
                <a:lnTo>
                  <a:pt x="1106551" y="276969"/>
                </a:lnTo>
                <a:lnTo>
                  <a:pt x="1106553" y="276969"/>
                </a:lnTo>
                <a:lnTo>
                  <a:pt x="1057134" y="1219944"/>
                </a:lnTo>
                <a:lnTo>
                  <a:pt x="0" y="1219945"/>
                </a:lnTo>
                <a:lnTo>
                  <a:pt x="49419" y="276970"/>
                </a:lnTo>
                <a:lnTo>
                  <a:pt x="49417" y="27697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0A9B9866-740C-4D3C-A4DD-E62665F9163E}"/>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0" name="Text Placeholder 5">
            <a:extLst>
              <a:ext uri="{FF2B5EF4-FFF2-40B4-BE49-F238E27FC236}">
                <a16:creationId xmlns:a16="http://schemas.microsoft.com/office/drawing/2014/main" id="{F75B1312-7D1F-4913-BA5A-3EFB94B7E159}"/>
              </a:ext>
            </a:extLst>
          </p:cNvPr>
          <p:cNvSpPr>
            <a:spLocks noGrp="1"/>
          </p:cNvSpPr>
          <p:nvPr>
            <p:ph type="body" sz="quarter" idx="18" hasCustomPrompt="1"/>
          </p:nvPr>
        </p:nvSpPr>
        <p:spPr>
          <a:xfrm>
            <a:off x="2068513" y="3429000"/>
            <a:ext cx="8755062" cy="741742"/>
          </a:xfrm>
        </p:spPr>
        <p:txBody>
          <a:bodyPr>
            <a:spAutoFit/>
          </a:bodyPr>
          <a:lstStyle>
            <a:lvl1pPr>
              <a:lnSpc>
                <a:spcPct val="90000"/>
              </a:lnSpc>
              <a:spcAft>
                <a:spcPts val="0"/>
              </a:spcAft>
              <a:defRPr sz="2800">
                <a:solidFill>
                  <a:schemeClr val="bg1"/>
                </a:solidFill>
                <a:latin typeface="+mj-lt"/>
              </a:defRPr>
            </a:lvl1pPr>
            <a:lvl2pPr marL="0" indent="0">
              <a:lnSpc>
                <a:spcPct val="90000"/>
              </a:lnSpc>
              <a:spcBef>
                <a:spcPts val="600"/>
              </a:spcBef>
              <a:spcAft>
                <a:spcPts val="0"/>
              </a:spcAft>
              <a:buNone/>
              <a:defRPr sz="2000">
                <a:solidFill>
                  <a:schemeClr val="bg1"/>
                </a:solidFill>
              </a:defRPr>
            </a:lvl2pPr>
            <a:lvl3pPr>
              <a:spcBef>
                <a:spcPts val="1800"/>
              </a:spcBef>
              <a:defRPr sz="1000">
                <a:solidFill>
                  <a:schemeClr val="accent1"/>
                </a:solidFill>
                <a:latin typeface="+mj-lt"/>
              </a:defRPr>
            </a:lvl3pPr>
          </a:lstStyle>
          <a:p>
            <a:pPr lvl="0"/>
            <a:r>
              <a:rPr lang="en-US"/>
              <a:t>Grey Section divider title without an image</a:t>
            </a:r>
          </a:p>
          <a:p>
            <a:pPr lvl="1"/>
            <a:r>
              <a:rPr lang="en-US"/>
              <a:t>You can write a short introduction here or leave it blank</a:t>
            </a:r>
          </a:p>
        </p:txBody>
      </p:sp>
      <p:sp>
        <p:nvSpPr>
          <p:cNvPr id="15" name="Text Placeholder 14">
            <a:extLst>
              <a:ext uri="{FF2B5EF4-FFF2-40B4-BE49-F238E27FC236}">
                <a16:creationId xmlns:a16="http://schemas.microsoft.com/office/drawing/2014/main" id="{E0AFF6B1-AB91-4AC4-B0CA-FD67B5DC6EAE}"/>
              </a:ext>
            </a:extLst>
          </p:cNvPr>
          <p:cNvSpPr>
            <a:spLocks noGrp="1"/>
          </p:cNvSpPr>
          <p:nvPr>
            <p:ph type="body" sz="quarter" idx="19" hasCustomPrompt="1"/>
          </p:nvPr>
        </p:nvSpPr>
        <p:spPr>
          <a:xfrm>
            <a:off x="2066509" y="0"/>
            <a:ext cx="1055687" cy="1187121"/>
          </a:xfrm>
          <a:custGeom>
            <a:avLst/>
            <a:gdLst>
              <a:gd name="connsiteX0" fmla="*/ 0 w 1043262"/>
              <a:gd name="connsiteY0" fmla="*/ 0 h 1187121"/>
              <a:gd name="connsiteX1" fmla="*/ 1043262 w 1043262"/>
              <a:gd name="connsiteY1" fmla="*/ 0 h 1187121"/>
              <a:gd name="connsiteX2" fmla="*/ 1043262 w 1043262"/>
              <a:gd name="connsiteY2" fmla="*/ 1134772 h 1187121"/>
              <a:gd name="connsiteX3" fmla="*/ 43123 w 1043262"/>
              <a:gd name="connsiteY3" fmla="*/ 1187121 h 1187121"/>
              <a:gd name="connsiteX4" fmla="*/ 0 w 1043262"/>
              <a:gd name="connsiteY4" fmla="*/ 1187121 h 1187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262" h="1187121">
                <a:moveTo>
                  <a:pt x="0" y="0"/>
                </a:moveTo>
                <a:lnTo>
                  <a:pt x="1043262" y="0"/>
                </a:lnTo>
                <a:lnTo>
                  <a:pt x="1043262" y="1134772"/>
                </a:lnTo>
                <a:lnTo>
                  <a:pt x="43123" y="1187121"/>
                </a:lnTo>
                <a:lnTo>
                  <a:pt x="0" y="1187121"/>
                </a:lnTo>
                <a:close/>
              </a:path>
            </a:pathLst>
          </a:custGeom>
          <a:noFill/>
        </p:spPr>
        <p:txBody>
          <a:bodyPr wrap="square" anchor="ctr" anchorCtr="0">
            <a:noAutofit/>
          </a:bodyPr>
          <a:lstStyle>
            <a:lvl1pPr algn="ctr">
              <a:defRPr sz="4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4" name="Footer Placeholder 3">
            <a:extLst>
              <a:ext uri="{FF2B5EF4-FFF2-40B4-BE49-F238E27FC236}">
                <a16:creationId xmlns:a16="http://schemas.microsoft.com/office/drawing/2014/main" id="{EDE5F0AB-D23F-4A09-A4B8-C63CDF750C0D}"/>
              </a:ext>
            </a:extLst>
          </p:cNvPr>
          <p:cNvSpPr>
            <a:spLocks noGrp="1"/>
          </p:cNvSpPr>
          <p:nvPr>
            <p:ph type="ftr" sz="quarter" idx="20"/>
          </p:nvPr>
        </p:nvSpPr>
        <p:spPr/>
        <p:txBody>
          <a:bodyPr/>
          <a:lstStyle/>
          <a:p>
            <a:r>
              <a:rPr lang="en-AU"/>
              <a:t>|  Confidential – Internal Use Only</a:t>
            </a:r>
          </a:p>
        </p:txBody>
      </p:sp>
    </p:spTree>
    <p:extLst>
      <p:ext uri="{BB962C8B-B14F-4D97-AF65-F5344CB8AC3E}">
        <p14:creationId xmlns:p14="http://schemas.microsoft.com/office/powerpoint/2010/main" val="247434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ection divider (c)">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6CD0FE6-0C99-4F64-9FA9-9BDE3B64D041}"/>
              </a:ext>
            </a:extLst>
          </p:cNvPr>
          <p:cNvSpPr>
            <a:spLocks noGrp="1"/>
          </p:cNvSpPr>
          <p:nvPr>
            <p:ph type="body" sz="quarter" idx="20"/>
          </p:nvPr>
        </p:nvSpPr>
        <p:spPr>
          <a:xfrm>
            <a:off x="-25400" y="3102300"/>
            <a:ext cx="12218600" cy="3755700"/>
          </a:xfrm>
          <a:custGeom>
            <a:avLst/>
            <a:gdLst>
              <a:gd name="connsiteX0" fmla="*/ 0 w 12212097"/>
              <a:gd name="connsiteY0" fmla="*/ 639208 h 3755700"/>
              <a:gd name="connsiteX1" fmla="*/ 12212097 w 12212097"/>
              <a:gd name="connsiteY1" fmla="*/ 639208 h 3755700"/>
              <a:gd name="connsiteX2" fmla="*/ 12212097 w 12212097"/>
              <a:gd name="connsiteY2" fmla="*/ 1247804 h 3755700"/>
              <a:gd name="connsiteX3" fmla="*/ 12206601 w 12212097"/>
              <a:gd name="connsiteY3" fmla="*/ 1247804 h 3755700"/>
              <a:gd name="connsiteX4" fmla="*/ 12206601 w 12212097"/>
              <a:gd name="connsiteY4" fmla="*/ 3755700 h 3755700"/>
              <a:gd name="connsiteX5" fmla="*/ 13401 w 12212097"/>
              <a:gd name="connsiteY5" fmla="*/ 3755700 h 3755700"/>
              <a:gd name="connsiteX6" fmla="*/ 13401 w 12212097"/>
              <a:gd name="connsiteY6" fmla="*/ 1247804 h 3755700"/>
              <a:gd name="connsiteX7" fmla="*/ 0 w 12212097"/>
              <a:gd name="connsiteY7" fmla="*/ 1247804 h 3755700"/>
              <a:gd name="connsiteX8" fmla="*/ 12212097 w 12212097"/>
              <a:gd name="connsiteY8" fmla="*/ 0 h 3755700"/>
              <a:gd name="connsiteX9" fmla="*/ 12212097 w 12212097"/>
              <a:gd name="connsiteY9" fmla="*/ 639207 h 3755700"/>
              <a:gd name="connsiteX10" fmla="*/ 0 w 12212097"/>
              <a:gd name="connsiteY10" fmla="*/ 639207 h 375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12097" h="3755700">
                <a:moveTo>
                  <a:pt x="0" y="639208"/>
                </a:moveTo>
                <a:lnTo>
                  <a:pt x="12212097" y="639208"/>
                </a:lnTo>
                <a:lnTo>
                  <a:pt x="12212097" y="1247804"/>
                </a:lnTo>
                <a:lnTo>
                  <a:pt x="12206601" y="1247804"/>
                </a:lnTo>
                <a:lnTo>
                  <a:pt x="12206601" y="3755700"/>
                </a:lnTo>
                <a:lnTo>
                  <a:pt x="13401" y="3755700"/>
                </a:lnTo>
                <a:lnTo>
                  <a:pt x="13401" y="1247804"/>
                </a:lnTo>
                <a:lnTo>
                  <a:pt x="0" y="1247804"/>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sz="600">
                <a:noFill/>
              </a:defRPr>
            </a:lvl1pPr>
          </a:lstStyle>
          <a:p>
            <a:pPr lvl="0"/>
            <a:r>
              <a:rPr lang="en-GB"/>
              <a:t>Click to edit Master text styles</a:t>
            </a:r>
          </a:p>
        </p:txBody>
      </p:sp>
      <p:sp>
        <p:nvSpPr>
          <p:cNvPr id="10" name="Text Placeholder 5">
            <a:extLst>
              <a:ext uri="{FF2B5EF4-FFF2-40B4-BE49-F238E27FC236}">
                <a16:creationId xmlns:a16="http://schemas.microsoft.com/office/drawing/2014/main" id="{F75B1312-7D1F-4913-BA5A-3EFB94B7E159}"/>
              </a:ext>
            </a:extLst>
          </p:cNvPr>
          <p:cNvSpPr>
            <a:spLocks noGrp="1"/>
          </p:cNvSpPr>
          <p:nvPr>
            <p:ph type="body" sz="quarter" idx="18" hasCustomPrompt="1"/>
          </p:nvPr>
        </p:nvSpPr>
        <p:spPr>
          <a:xfrm>
            <a:off x="2068513" y="4349115"/>
            <a:ext cx="8755062" cy="741742"/>
          </a:xfrm>
        </p:spPr>
        <p:txBody>
          <a:bodyPr>
            <a:spAutoFit/>
          </a:bodyPr>
          <a:lstStyle>
            <a:lvl1pPr>
              <a:lnSpc>
                <a:spcPct val="90000"/>
              </a:lnSpc>
              <a:spcAft>
                <a:spcPts val="0"/>
              </a:spcAft>
              <a:defRPr sz="2800">
                <a:solidFill>
                  <a:schemeClr val="tx1"/>
                </a:solidFill>
                <a:latin typeface="+mj-lt"/>
              </a:defRPr>
            </a:lvl1pPr>
            <a:lvl2pPr>
              <a:lnSpc>
                <a:spcPct val="90000"/>
              </a:lnSpc>
              <a:spcBef>
                <a:spcPts val="600"/>
              </a:spcBef>
              <a:spcAft>
                <a:spcPts val="0"/>
              </a:spcAft>
              <a:defRPr sz="2000">
                <a:solidFill>
                  <a:schemeClr val="tx1"/>
                </a:solidFill>
              </a:defRPr>
            </a:lvl2pPr>
            <a:lvl3pPr>
              <a:spcBef>
                <a:spcPts val="1800"/>
              </a:spcBef>
              <a:defRPr sz="1000">
                <a:solidFill>
                  <a:schemeClr val="accent1"/>
                </a:solidFill>
                <a:latin typeface="+mj-lt"/>
              </a:defRPr>
            </a:lvl3pPr>
          </a:lstStyle>
          <a:p>
            <a:pPr lvl="0"/>
            <a:r>
              <a:rPr lang="en-US"/>
              <a:t>Section divider title with an image</a:t>
            </a:r>
          </a:p>
          <a:p>
            <a:pPr lvl="1"/>
            <a:r>
              <a:rPr lang="en-US"/>
              <a:t>You can write a short introduction here or leave it blank</a:t>
            </a:r>
          </a:p>
        </p:txBody>
      </p:sp>
      <p:sp>
        <p:nvSpPr>
          <p:cNvPr id="15" name="Text Placeholder 14">
            <a:extLst>
              <a:ext uri="{FF2B5EF4-FFF2-40B4-BE49-F238E27FC236}">
                <a16:creationId xmlns:a16="http://schemas.microsoft.com/office/drawing/2014/main" id="{E0AFF6B1-AB91-4AC4-B0CA-FD67B5DC6EAE}"/>
              </a:ext>
            </a:extLst>
          </p:cNvPr>
          <p:cNvSpPr>
            <a:spLocks noGrp="1"/>
          </p:cNvSpPr>
          <p:nvPr>
            <p:ph type="body" sz="quarter" idx="19" hasCustomPrompt="1"/>
          </p:nvPr>
        </p:nvSpPr>
        <p:spPr>
          <a:xfrm>
            <a:off x="2068512" y="0"/>
            <a:ext cx="1055687" cy="1187121"/>
          </a:xfrm>
          <a:custGeom>
            <a:avLst/>
            <a:gdLst>
              <a:gd name="connsiteX0" fmla="*/ 0 w 1043262"/>
              <a:gd name="connsiteY0" fmla="*/ 0 h 1187121"/>
              <a:gd name="connsiteX1" fmla="*/ 1043262 w 1043262"/>
              <a:gd name="connsiteY1" fmla="*/ 0 h 1187121"/>
              <a:gd name="connsiteX2" fmla="*/ 1043262 w 1043262"/>
              <a:gd name="connsiteY2" fmla="*/ 1134772 h 1187121"/>
              <a:gd name="connsiteX3" fmla="*/ 43123 w 1043262"/>
              <a:gd name="connsiteY3" fmla="*/ 1187121 h 1187121"/>
              <a:gd name="connsiteX4" fmla="*/ 0 w 1043262"/>
              <a:gd name="connsiteY4" fmla="*/ 1187121 h 1187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262" h="1187121">
                <a:moveTo>
                  <a:pt x="0" y="0"/>
                </a:moveTo>
                <a:lnTo>
                  <a:pt x="1043262" y="0"/>
                </a:lnTo>
                <a:lnTo>
                  <a:pt x="1043262" y="1134772"/>
                </a:lnTo>
                <a:lnTo>
                  <a:pt x="43123" y="1187121"/>
                </a:lnTo>
                <a:lnTo>
                  <a:pt x="0" y="1187121"/>
                </a:lnTo>
                <a:close/>
              </a:path>
            </a:pathLst>
          </a:custGeom>
          <a:solidFill>
            <a:schemeClr val="accent1"/>
          </a:solidFill>
        </p:spPr>
        <p:txBody>
          <a:bodyPr wrap="square" anchor="ctr" anchorCtr="0">
            <a:noAutofit/>
          </a:bodyPr>
          <a:lstStyle>
            <a:lvl1pPr algn="ctr">
              <a:defRPr sz="4800" b="1">
                <a:solidFill>
                  <a:schemeClr val="bg1"/>
                </a:solidFill>
                <a:latin typeface="Segoe UI" panose="020B0502040204020203" pitchFamily="34" charset="0"/>
                <a:cs typeface="Segoe UI" panose="020B0502040204020203" pitchFamily="34" charset="0"/>
              </a:defRPr>
            </a:lvl1pPr>
          </a:lstStyle>
          <a:p>
            <a:pPr lvl="0"/>
            <a:r>
              <a:rPr lang="en-US"/>
              <a:t>00</a:t>
            </a:r>
            <a:endParaRPr lang="en-AU"/>
          </a:p>
        </p:txBody>
      </p:sp>
      <p:sp>
        <p:nvSpPr>
          <p:cNvPr id="6" name="Picture Placeholder 30">
            <a:extLst>
              <a:ext uri="{FF2B5EF4-FFF2-40B4-BE49-F238E27FC236}">
                <a16:creationId xmlns:a16="http://schemas.microsoft.com/office/drawing/2014/main" id="{A41B5938-690F-4554-BA24-C17B157B2487}"/>
              </a:ext>
            </a:extLst>
          </p:cNvPr>
          <p:cNvSpPr>
            <a:spLocks noGrp="1"/>
          </p:cNvSpPr>
          <p:nvPr>
            <p:ph type="pic" sz="quarter" idx="16" hasCustomPrompt="1"/>
          </p:nvPr>
        </p:nvSpPr>
        <p:spPr>
          <a:xfrm>
            <a:off x="0" y="0"/>
            <a:ext cx="12192000" cy="6858000"/>
          </a:xfrm>
          <a:solidFill>
            <a:schemeClr val="bg1">
              <a:lumMod val="95000"/>
            </a:schemeClr>
          </a:solidFill>
        </p:spPr>
        <p:txBody>
          <a:bodyPr rIns="1296000" bIns="972000" anchor="ctr" anchorCtr="0"/>
          <a:lstStyle>
            <a:lvl1pPr algn="r">
              <a:defRPr/>
            </a:lvl1pPr>
          </a:lstStyle>
          <a:p>
            <a:r>
              <a:rPr lang="en-US"/>
              <a:t>Click icon to insert image &gt; right click and send to back</a:t>
            </a:r>
            <a:endParaRPr lang="en-AU"/>
          </a:p>
        </p:txBody>
      </p:sp>
      <p:sp>
        <p:nvSpPr>
          <p:cNvPr id="3" name="Slide Number Placeholder 2">
            <a:extLst>
              <a:ext uri="{FF2B5EF4-FFF2-40B4-BE49-F238E27FC236}">
                <a16:creationId xmlns:a16="http://schemas.microsoft.com/office/drawing/2014/main" id="{0A9B9866-740C-4D3C-A4DD-E62665F9163E}"/>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5" name="Footer Placeholder 4">
            <a:extLst>
              <a:ext uri="{FF2B5EF4-FFF2-40B4-BE49-F238E27FC236}">
                <a16:creationId xmlns:a16="http://schemas.microsoft.com/office/drawing/2014/main" id="{C3D15663-C207-4593-BBCE-1FCBDA3FA4A2}"/>
              </a:ext>
            </a:extLst>
          </p:cNvPr>
          <p:cNvSpPr>
            <a:spLocks noGrp="1"/>
          </p:cNvSpPr>
          <p:nvPr>
            <p:ph type="ftr" sz="quarter" idx="23"/>
          </p:nvPr>
        </p:nvSpPr>
        <p:spPr/>
        <p:txBody>
          <a:bodyPr/>
          <a:lstStyle/>
          <a:p>
            <a:r>
              <a:rPr lang="en-AU"/>
              <a:t>|  Confidential – Internal Use Only</a:t>
            </a:r>
          </a:p>
        </p:txBody>
      </p:sp>
      <p:sp>
        <p:nvSpPr>
          <p:cNvPr id="11" name="Text Placeholder 37">
            <a:extLst>
              <a:ext uri="{FF2B5EF4-FFF2-40B4-BE49-F238E27FC236}">
                <a16:creationId xmlns:a16="http://schemas.microsoft.com/office/drawing/2014/main" id="{0BBE1FD5-C348-4108-83F5-FA7ECC22F304}"/>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29" name="csl-text">
            <a:extLst>
              <a:ext uri="{FF2B5EF4-FFF2-40B4-BE49-F238E27FC236}">
                <a16:creationId xmlns:a16="http://schemas.microsoft.com/office/drawing/2014/main" id="{ED83AC26-32EB-4D56-BA2B-17BF87600971}"/>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GB"/>
              <a:t>Click to edit Master text styles</a:t>
            </a:r>
          </a:p>
        </p:txBody>
      </p:sp>
      <p:grpSp>
        <p:nvGrpSpPr>
          <p:cNvPr id="37" name="csl-text">
            <a:extLst>
              <a:ext uri="{FF2B5EF4-FFF2-40B4-BE49-F238E27FC236}">
                <a16:creationId xmlns:a16="http://schemas.microsoft.com/office/drawing/2014/main" id="{0AB9B519-C4B4-493E-9FCE-0E3E12BE151C}"/>
              </a:ext>
            </a:extLst>
          </p:cNvPr>
          <p:cNvGrpSpPr/>
          <p:nvPr userDrawn="1"/>
        </p:nvGrpSpPr>
        <p:grpSpPr>
          <a:xfrm>
            <a:off x="11036173" y="6277142"/>
            <a:ext cx="425577" cy="216957"/>
            <a:chOff x="8861425" y="5168900"/>
            <a:chExt cx="2601372" cy="1326165"/>
          </a:xfrm>
          <a:solidFill>
            <a:srgbClr val="FC1921"/>
          </a:solidFill>
        </p:grpSpPr>
        <p:grpSp>
          <p:nvGrpSpPr>
            <p:cNvPr id="38" name="Graphic 7">
              <a:extLst>
                <a:ext uri="{FF2B5EF4-FFF2-40B4-BE49-F238E27FC236}">
                  <a16:creationId xmlns:a16="http://schemas.microsoft.com/office/drawing/2014/main" id="{E0926D11-071E-4986-A7A6-55EE3713635C}"/>
                </a:ext>
              </a:extLst>
            </p:cNvPr>
            <p:cNvGrpSpPr/>
            <p:nvPr/>
          </p:nvGrpSpPr>
          <p:grpSpPr>
            <a:xfrm>
              <a:off x="8861425" y="5168900"/>
              <a:ext cx="1827562" cy="1326165"/>
              <a:chOff x="8861425" y="5168900"/>
              <a:chExt cx="1827562" cy="1326165"/>
            </a:xfrm>
            <a:solidFill>
              <a:srgbClr val="FC1921"/>
            </a:solidFill>
          </p:grpSpPr>
          <p:sp>
            <p:nvSpPr>
              <p:cNvPr id="41" name="Freeform: Shape 40">
                <a:extLst>
                  <a:ext uri="{FF2B5EF4-FFF2-40B4-BE49-F238E27FC236}">
                    <a16:creationId xmlns:a16="http://schemas.microsoft.com/office/drawing/2014/main" id="{F8F59AF4-4DDD-4575-9174-5FEAE06BDC49}"/>
                  </a:ext>
                </a:extLst>
              </p:cNvPr>
              <p:cNvSpPr/>
              <p:nvPr/>
            </p:nvSpPr>
            <p:spPr>
              <a:xfrm>
                <a:off x="8861425" y="5168900"/>
                <a:ext cx="935354" cy="1326165"/>
              </a:xfrm>
              <a:custGeom>
                <a:avLst/>
                <a:gdLst>
                  <a:gd name="connsiteX0" fmla="*/ 935355 w 935354"/>
                  <a:gd name="connsiteY0" fmla="*/ 1276541 h 1326165"/>
                  <a:gd name="connsiteX1" fmla="*/ 625983 w 935354"/>
                  <a:gd name="connsiteY1" fmla="*/ 1326166 h 1326165"/>
                  <a:gd name="connsiteX2" fmla="*/ 0 w 935354"/>
                  <a:gd name="connsiteY2" fmla="*/ 653891 h 1326165"/>
                  <a:gd name="connsiteX3" fmla="*/ 624173 w 935354"/>
                  <a:gd name="connsiteY3" fmla="*/ 0 h 1326165"/>
                  <a:gd name="connsiteX4" fmla="*/ 928211 w 935354"/>
                  <a:gd name="connsiteY4" fmla="*/ 58769 h 1326165"/>
                  <a:gd name="connsiteX5" fmla="*/ 910209 w 935354"/>
                  <a:gd name="connsiteY5" fmla="*/ 341662 h 1326165"/>
                  <a:gd name="connsiteX6" fmla="*/ 665607 w 935354"/>
                  <a:gd name="connsiteY6" fmla="*/ 268224 h 1326165"/>
                  <a:gd name="connsiteX7" fmla="*/ 348996 w 935354"/>
                  <a:gd name="connsiteY7" fmla="*/ 661226 h 1326165"/>
                  <a:gd name="connsiteX8" fmla="*/ 679990 w 935354"/>
                  <a:gd name="connsiteY8" fmla="*/ 1050608 h 1326165"/>
                  <a:gd name="connsiteX9" fmla="*/ 921068 w 935354"/>
                  <a:gd name="connsiteY9" fmla="*/ 978980 h 1326165"/>
                  <a:gd name="connsiteX10" fmla="*/ 935355 w 935354"/>
                  <a:gd name="connsiteY10" fmla="*/ 1276541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5354" h="1326165">
                    <a:moveTo>
                      <a:pt x="935355" y="1276541"/>
                    </a:moveTo>
                    <a:cubicBezTo>
                      <a:pt x="829247" y="1309592"/>
                      <a:pt x="721328" y="1326166"/>
                      <a:pt x="625983" y="1326166"/>
                    </a:cubicBezTo>
                    <a:cubicBezTo>
                      <a:pt x="260794" y="1326166"/>
                      <a:pt x="0" y="1103852"/>
                      <a:pt x="0" y="653891"/>
                    </a:cubicBezTo>
                    <a:cubicBezTo>
                      <a:pt x="0" y="275558"/>
                      <a:pt x="212312" y="0"/>
                      <a:pt x="624173" y="0"/>
                    </a:cubicBezTo>
                    <a:cubicBezTo>
                      <a:pt x="787813" y="0"/>
                      <a:pt x="897541" y="45911"/>
                      <a:pt x="928211" y="58769"/>
                    </a:cubicBezTo>
                    <a:lnTo>
                      <a:pt x="910209" y="341662"/>
                    </a:lnTo>
                    <a:cubicBezTo>
                      <a:pt x="870680" y="317754"/>
                      <a:pt x="771715" y="268224"/>
                      <a:pt x="665607" y="268224"/>
                    </a:cubicBezTo>
                    <a:cubicBezTo>
                      <a:pt x="449771" y="268224"/>
                      <a:pt x="348996" y="411480"/>
                      <a:pt x="348996" y="661226"/>
                    </a:cubicBezTo>
                    <a:cubicBezTo>
                      <a:pt x="348996" y="881634"/>
                      <a:pt x="467773" y="1050608"/>
                      <a:pt x="679990" y="1050608"/>
                    </a:cubicBezTo>
                    <a:cubicBezTo>
                      <a:pt x="800576" y="1050608"/>
                      <a:pt x="888587" y="1000982"/>
                      <a:pt x="921068" y="978980"/>
                    </a:cubicBezTo>
                    <a:lnTo>
                      <a:pt x="935355" y="1276541"/>
                    </a:lnTo>
                    <a:close/>
                  </a:path>
                </a:pathLst>
              </a:custGeom>
              <a:solidFill>
                <a:srgbClr val="FC1921"/>
              </a:solidFill>
              <a:ln w="9525" cap="flat">
                <a:noFill/>
                <a:prstDash val="solid"/>
                <a:miter/>
              </a:ln>
            </p:spPr>
            <p:txBody>
              <a:bodyPr rtlCol="0" anchor="ctr"/>
              <a:lstStyle/>
              <a:p>
                <a:endParaRPr lang="en-AU"/>
              </a:p>
            </p:txBody>
          </p:sp>
          <p:sp>
            <p:nvSpPr>
              <p:cNvPr id="42" name="Freeform: Shape 41">
                <a:extLst>
                  <a:ext uri="{FF2B5EF4-FFF2-40B4-BE49-F238E27FC236}">
                    <a16:creationId xmlns:a16="http://schemas.microsoft.com/office/drawing/2014/main" id="{6210B2DE-1E31-4ED6-8326-C71058949EA9}"/>
                  </a:ext>
                </a:extLst>
              </p:cNvPr>
              <p:cNvSpPr/>
              <p:nvPr/>
            </p:nvSpPr>
            <p:spPr>
              <a:xfrm>
                <a:off x="9843549" y="5168900"/>
                <a:ext cx="845438" cy="1326165"/>
              </a:xfrm>
              <a:custGeom>
                <a:avLst/>
                <a:gdLst>
                  <a:gd name="connsiteX0" fmla="*/ 39529 w 845438"/>
                  <a:gd name="connsiteY0" fmla="*/ 995458 h 1326165"/>
                  <a:gd name="connsiteX1" fmla="*/ 323755 w 845438"/>
                  <a:gd name="connsiteY1" fmla="*/ 1072610 h 1326165"/>
                  <a:gd name="connsiteX2" fmla="*/ 496443 w 845438"/>
                  <a:gd name="connsiteY2" fmla="*/ 934784 h 1326165"/>
                  <a:gd name="connsiteX3" fmla="*/ 343567 w 845438"/>
                  <a:gd name="connsiteY3" fmla="*/ 787908 h 1326165"/>
                  <a:gd name="connsiteX4" fmla="*/ 269843 w 845438"/>
                  <a:gd name="connsiteY4" fmla="*/ 758571 h 1326165"/>
                  <a:gd name="connsiteX5" fmla="*/ 0 w 845438"/>
                  <a:gd name="connsiteY5" fmla="*/ 380143 h 1326165"/>
                  <a:gd name="connsiteX6" fmla="*/ 456819 w 845438"/>
                  <a:gd name="connsiteY6" fmla="*/ 0 h 1326165"/>
                  <a:gd name="connsiteX7" fmla="*/ 773430 w 845438"/>
                  <a:gd name="connsiteY7" fmla="*/ 51435 h 1326165"/>
                  <a:gd name="connsiteX8" fmla="*/ 759047 w 845438"/>
                  <a:gd name="connsiteY8" fmla="*/ 303086 h 1326165"/>
                  <a:gd name="connsiteX9" fmla="*/ 499967 w 845438"/>
                  <a:gd name="connsiteY9" fmla="*/ 238792 h 1326165"/>
                  <a:gd name="connsiteX10" fmla="*/ 338138 w 845438"/>
                  <a:gd name="connsiteY10" fmla="*/ 360045 h 1326165"/>
                  <a:gd name="connsiteX11" fmla="*/ 482060 w 845438"/>
                  <a:gd name="connsiteY11" fmla="*/ 507016 h 1326165"/>
                  <a:gd name="connsiteX12" fmla="*/ 633127 w 845438"/>
                  <a:gd name="connsiteY12" fmla="*/ 576739 h 1326165"/>
                  <a:gd name="connsiteX13" fmla="*/ 845439 w 845438"/>
                  <a:gd name="connsiteY13" fmla="*/ 901827 h 1326165"/>
                  <a:gd name="connsiteX14" fmla="*/ 354330 w 845438"/>
                  <a:gd name="connsiteY14" fmla="*/ 1326166 h 1326165"/>
                  <a:gd name="connsiteX15" fmla="*/ 19812 w 845438"/>
                  <a:gd name="connsiteY15" fmla="*/ 1276541 h 1326165"/>
                  <a:gd name="connsiteX16" fmla="*/ 39529 w 845438"/>
                  <a:gd name="connsiteY16" fmla="*/ 995458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5438" h="1326165">
                    <a:moveTo>
                      <a:pt x="39529" y="995458"/>
                    </a:moveTo>
                    <a:cubicBezTo>
                      <a:pt x="80867" y="1019365"/>
                      <a:pt x="203263" y="1072610"/>
                      <a:pt x="323755" y="1072610"/>
                    </a:cubicBezTo>
                    <a:cubicBezTo>
                      <a:pt x="451390" y="1072610"/>
                      <a:pt x="496443" y="1015651"/>
                      <a:pt x="496443" y="934784"/>
                    </a:cubicBezTo>
                    <a:cubicBezTo>
                      <a:pt x="496443" y="850297"/>
                      <a:pt x="440626" y="826484"/>
                      <a:pt x="343567" y="787908"/>
                    </a:cubicBezTo>
                    <a:lnTo>
                      <a:pt x="269843" y="758571"/>
                    </a:lnTo>
                    <a:cubicBezTo>
                      <a:pt x="62960" y="675894"/>
                      <a:pt x="0" y="561975"/>
                      <a:pt x="0" y="380143"/>
                    </a:cubicBezTo>
                    <a:cubicBezTo>
                      <a:pt x="0" y="137827"/>
                      <a:pt x="190595" y="0"/>
                      <a:pt x="456819" y="0"/>
                    </a:cubicBezTo>
                    <a:cubicBezTo>
                      <a:pt x="552164" y="0"/>
                      <a:pt x="670846" y="9239"/>
                      <a:pt x="773430" y="51435"/>
                    </a:cubicBezTo>
                    <a:lnTo>
                      <a:pt x="759047" y="303086"/>
                    </a:lnTo>
                    <a:cubicBezTo>
                      <a:pt x="699707" y="271844"/>
                      <a:pt x="597218" y="238792"/>
                      <a:pt x="499967" y="238792"/>
                    </a:cubicBezTo>
                    <a:cubicBezTo>
                      <a:pt x="399288" y="238792"/>
                      <a:pt x="338138" y="281083"/>
                      <a:pt x="338138" y="360045"/>
                    </a:cubicBezTo>
                    <a:cubicBezTo>
                      <a:pt x="338138" y="426149"/>
                      <a:pt x="370522" y="455581"/>
                      <a:pt x="482060" y="507016"/>
                    </a:cubicBezTo>
                    <a:lnTo>
                      <a:pt x="633127" y="576739"/>
                    </a:lnTo>
                    <a:cubicBezTo>
                      <a:pt x="746474" y="630079"/>
                      <a:pt x="845439" y="710946"/>
                      <a:pt x="845439" y="901827"/>
                    </a:cubicBezTo>
                    <a:cubicBezTo>
                      <a:pt x="845439" y="1182815"/>
                      <a:pt x="647605" y="1326166"/>
                      <a:pt x="354330" y="1326166"/>
                    </a:cubicBezTo>
                    <a:cubicBezTo>
                      <a:pt x="203263" y="1326166"/>
                      <a:pt x="82772" y="1293114"/>
                      <a:pt x="19812" y="1276541"/>
                    </a:cubicBezTo>
                    <a:lnTo>
                      <a:pt x="39529" y="995458"/>
                    </a:lnTo>
                    <a:close/>
                  </a:path>
                </a:pathLst>
              </a:custGeom>
              <a:solidFill>
                <a:srgbClr val="FC1921"/>
              </a:solidFill>
              <a:ln w="9525" cap="flat">
                <a:noFill/>
                <a:prstDash val="solid"/>
                <a:miter/>
              </a:ln>
            </p:spPr>
            <p:txBody>
              <a:bodyPr rtlCol="0" anchor="ctr"/>
              <a:lstStyle/>
              <a:p>
                <a:endParaRPr lang="en-AU"/>
              </a:p>
            </p:txBody>
          </p:sp>
        </p:grpSp>
        <p:sp>
          <p:nvSpPr>
            <p:cNvPr id="39" name="Freeform: Shape 38">
              <a:extLst>
                <a:ext uri="{FF2B5EF4-FFF2-40B4-BE49-F238E27FC236}">
                  <a16:creationId xmlns:a16="http://schemas.microsoft.com/office/drawing/2014/main" id="{920E399A-8615-4AE4-82CF-B0F2FCC5D931}"/>
                </a:ext>
              </a:extLst>
            </p:cNvPr>
            <p:cNvSpPr/>
            <p:nvPr/>
          </p:nvSpPr>
          <p:spPr>
            <a:xfrm>
              <a:off x="10756233" y="5190902"/>
              <a:ext cx="706564" cy="1282065"/>
            </a:xfrm>
            <a:custGeom>
              <a:avLst/>
              <a:gdLst>
                <a:gd name="connsiteX0" fmla="*/ 0 w 706564"/>
                <a:gd name="connsiteY0" fmla="*/ 0 h 1282065"/>
                <a:gd name="connsiteX1" fmla="*/ 0 w 706564"/>
                <a:gd name="connsiteY1" fmla="*/ 1282065 h 1282065"/>
                <a:gd name="connsiteX2" fmla="*/ 706564 w 706564"/>
                <a:gd name="connsiteY2" fmla="*/ 1282065 h 1282065"/>
                <a:gd name="connsiteX3" fmla="*/ 706564 w 706564"/>
                <a:gd name="connsiteY3" fmla="*/ 1021271 h 1282065"/>
                <a:gd name="connsiteX4" fmla="*/ 338138 w 706564"/>
                <a:gd name="connsiteY4" fmla="*/ 1021271 h 1282065"/>
                <a:gd name="connsiteX5" fmla="*/ 338138 w 706564"/>
                <a:gd name="connsiteY5" fmla="*/ 0 h 128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564" h="1282065">
                  <a:moveTo>
                    <a:pt x="0" y="0"/>
                  </a:moveTo>
                  <a:lnTo>
                    <a:pt x="0" y="1282065"/>
                  </a:lnTo>
                  <a:lnTo>
                    <a:pt x="706564" y="1282065"/>
                  </a:lnTo>
                  <a:lnTo>
                    <a:pt x="706564" y="1021271"/>
                  </a:lnTo>
                  <a:lnTo>
                    <a:pt x="338138" y="1021271"/>
                  </a:lnTo>
                  <a:lnTo>
                    <a:pt x="338138" y="0"/>
                  </a:lnTo>
                  <a:close/>
                </a:path>
              </a:pathLst>
            </a:custGeom>
            <a:solidFill>
              <a:srgbClr val="FC1921"/>
            </a:solidFill>
            <a:ln w="9525" cap="flat">
              <a:noFill/>
              <a:prstDash val="solid"/>
              <a:miter/>
            </a:ln>
          </p:spPr>
          <p:txBody>
            <a:bodyPr rtlCol="0" anchor="ctr"/>
            <a:lstStyle/>
            <a:p>
              <a:endParaRPr lang="en-AU"/>
            </a:p>
          </p:txBody>
        </p:sp>
        <p:sp>
          <p:nvSpPr>
            <p:cNvPr id="40" name="Freeform: Shape 39">
              <a:extLst>
                <a:ext uri="{FF2B5EF4-FFF2-40B4-BE49-F238E27FC236}">
                  <a16:creationId xmlns:a16="http://schemas.microsoft.com/office/drawing/2014/main" id="{382156DA-6C4A-4C90-BF01-63F104B305A7}"/>
                </a:ext>
              </a:extLst>
            </p:cNvPr>
            <p:cNvSpPr/>
            <p:nvPr/>
          </p:nvSpPr>
          <p:spPr>
            <a:xfrm>
              <a:off x="11141519" y="5192236"/>
              <a:ext cx="218503" cy="105917"/>
            </a:xfrm>
            <a:custGeom>
              <a:avLst/>
              <a:gdLst>
                <a:gd name="connsiteX0" fmla="*/ 0 w 218503"/>
                <a:gd name="connsiteY0" fmla="*/ 0 h 105917"/>
                <a:gd name="connsiteX1" fmla="*/ 0 w 218503"/>
                <a:gd name="connsiteY1" fmla="*/ 22955 h 105917"/>
                <a:gd name="connsiteX2" fmla="*/ 29146 w 218503"/>
                <a:gd name="connsiteY2" fmla="*/ 22955 h 105917"/>
                <a:gd name="connsiteX3" fmla="*/ 29146 w 218503"/>
                <a:gd name="connsiteY3" fmla="*/ 105918 h 105917"/>
                <a:gd name="connsiteX4" fmla="*/ 56579 w 218503"/>
                <a:gd name="connsiteY4" fmla="*/ 105918 h 105917"/>
                <a:gd name="connsiteX5" fmla="*/ 56579 w 218503"/>
                <a:gd name="connsiteY5" fmla="*/ 22955 h 105917"/>
                <a:gd name="connsiteX6" fmla="*/ 85725 w 218503"/>
                <a:gd name="connsiteY6" fmla="*/ 22955 h 105917"/>
                <a:gd name="connsiteX7" fmla="*/ 85725 w 218503"/>
                <a:gd name="connsiteY7" fmla="*/ 0 h 105917"/>
                <a:gd name="connsiteX8" fmla="*/ 0 w 218503"/>
                <a:gd name="connsiteY8" fmla="*/ 0 h 105917"/>
                <a:gd name="connsiteX9" fmla="*/ 179451 w 218503"/>
                <a:gd name="connsiteY9" fmla="*/ 0 h 105917"/>
                <a:gd name="connsiteX10" fmla="*/ 158020 w 218503"/>
                <a:gd name="connsiteY10" fmla="*/ 61627 h 105917"/>
                <a:gd name="connsiteX11" fmla="*/ 157543 w 218503"/>
                <a:gd name="connsiteY11" fmla="*/ 61627 h 105917"/>
                <a:gd name="connsiteX12" fmla="*/ 136112 w 218503"/>
                <a:gd name="connsiteY12" fmla="*/ 0 h 105917"/>
                <a:gd name="connsiteX13" fmla="*/ 97250 w 218503"/>
                <a:gd name="connsiteY13" fmla="*/ 0 h 105917"/>
                <a:gd name="connsiteX14" fmla="*/ 97250 w 218503"/>
                <a:gd name="connsiteY14" fmla="*/ 105918 h 105917"/>
                <a:gd name="connsiteX15" fmla="*/ 124682 w 218503"/>
                <a:gd name="connsiteY15" fmla="*/ 105918 h 105917"/>
                <a:gd name="connsiteX16" fmla="*/ 124682 w 218503"/>
                <a:gd name="connsiteY16" fmla="*/ 36671 h 105917"/>
                <a:gd name="connsiteX17" fmla="*/ 125158 w 218503"/>
                <a:gd name="connsiteY17" fmla="*/ 36671 h 105917"/>
                <a:gd name="connsiteX18" fmla="*/ 147066 w 218503"/>
                <a:gd name="connsiteY18" fmla="*/ 105918 h 105917"/>
                <a:gd name="connsiteX19" fmla="*/ 168592 w 218503"/>
                <a:gd name="connsiteY19" fmla="*/ 105918 h 105917"/>
                <a:gd name="connsiteX20" fmla="*/ 190500 w 218503"/>
                <a:gd name="connsiteY20" fmla="*/ 36671 h 105917"/>
                <a:gd name="connsiteX21" fmla="*/ 190976 w 218503"/>
                <a:gd name="connsiteY21" fmla="*/ 36671 h 105917"/>
                <a:gd name="connsiteX22" fmla="*/ 190976 w 218503"/>
                <a:gd name="connsiteY22" fmla="*/ 105918 h 105917"/>
                <a:gd name="connsiteX23" fmla="*/ 218504 w 218503"/>
                <a:gd name="connsiteY23" fmla="*/ 105918 h 105917"/>
                <a:gd name="connsiteX24" fmla="*/ 218504 w 218503"/>
                <a:gd name="connsiteY24" fmla="*/ 0 h 105917"/>
                <a:gd name="connsiteX25" fmla="*/ 179451 w 218503"/>
                <a:gd name="connsiteY25" fmla="*/ 0 h 1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503" h="105917">
                  <a:moveTo>
                    <a:pt x="0" y="0"/>
                  </a:moveTo>
                  <a:lnTo>
                    <a:pt x="0" y="22955"/>
                  </a:lnTo>
                  <a:lnTo>
                    <a:pt x="29146" y="22955"/>
                  </a:lnTo>
                  <a:lnTo>
                    <a:pt x="29146" y="105918"/>
                  </a:lnTo>
                  <a:lnTo>
                    <a:pt x="56579" y="105918"/>
                  </a:lnTo>
                  <a:lnTo>
                    <a:pt x="56579" y="22955"/>
                  </a:lnTo>
                  <a:lnTo>
                    <a:pt x="85725" y="22955"/>
                  </a:lnTo>
                  <a:lnTo>
                    <a:pt x="85725" y="0"/>
                  </a:lnTo>
                  <a:lnTo>
                    <a:pt x="0" y="0"/>
                  </a:lnTo>
                  <a:close/>
                  <a:moveTo>
                    <a:pt x="179451" y="0"/>
                  </a:moveTo>
                  <a:lnTo>
                    <a:pt x="158020" y="61627"/>
                  </a:lnTo>
                  <a:lnTo>
                    <a:pt x="157543" y="61627"/>
                  </a:lnTo>
                  <a:lnTo>
                    <a:pt x="136112" y="0"/>
                  </a:lnTo>
                  <a:lnTo>
                    <a:pt x="97250" y="0"/>
                  </a:lnTo>
                  <a:lnTo>
                    <a:pt x="97250" y="105918"/>
                  </a:lnTo>
                  <a:lnTo>
                    <a:pt x="124682" y="105918"/>
                  </a:lnTo>
                  <a:lnTo>
                    <a:pt x="124682" y="36671"/>
                  </a:lnTo>
                  <a:lnTo>
                    <a:pt x="125158" y="36671"/>
                  </a:lnTo>
                  <a:lnTo>
                    <a:pt x="147066" y="105918"/>
                  </a:lnTo>
                  <a:lnTo>
                    <a:pt x="168592" y="105918"/>
                  </a:lnTo>
                  <a:lnTo>
                    <a:pt x="190500" y="36671"/>
                  </a:lnTo>
                  <a:lnTo>
                    <a:pt x="190976" y="36671"/>
                  </a:lnTo>
                  <a:lnTo>
                    <a:pt x="190976" y="105918"/>
                  </a:lnTo>
                  <a:lnTo>
                    <a:pt x="218504" y="105918"/>
                  </a:lnTo>
                  <a:lnTo>
                    <a:pt x="218504" y="0"/>
                  </a:lnTo>
                  <a:lnTo>
                    <a:pt x="179451" y="0"/>
                  </a:lnTo>
                  <a:close/>
                </a:path>
              </a:pathLst>
            </a:custGeom>
            <a:solidFill>
              <a:srgbClr val="FC1921"/>
            </a:solidFill>
            <a:ln w="9525" cap="flat">
              <a:noFill/>
              <a:prstDash val="solid"/>
              <a:miter/>
            </a:ln>
          </p:spPr>
          <p:txBody>
            <a:bodyPr rtlCol="0" anchor="ctr"/>
            <a:lstStyle/>
            <a:p>
              <a:endParaRPr lang="en-AU"/>
            </a:p>
          </p:txBody>
        </p:sp>
      </p:grpSp>
    </p:spTree>
    <p:extLst>
      <p:ext uri="{BB962C8B-B14F-4D97-AF65-F5344CB8AC3E}">
        <p14:creationId xmlns:p14="http://schemas.microsoft.com/office/powerpoint/2010/main" val="155765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On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4" name="Footer Placeholder 3">
            <a:extLst>
              <a:ext uri="{FF2B5EF4-FFF2-40B4-BE49-F238E27FC236}">
                <a16:creationId xmlns:a16="http://schemas.microsoft.com/office/drawing/2014/main" id="{F5A273ED-6911-4CC6-8312-B877D6508B3F}"/>
              </a:ext>
            </a:extLst>
          </p:cNvPr>
          <p:cNvSpPr>
            <a:spLocks noGrp="1"/>
          </p:cNvSpPr>
          <p:nvPr>
            <p:ph type="ftr" sz="quarter" idx="20"/>
          </p:nvPr>
        </p:nvSpPr>
        <p:spPr/>
        <p:txBody>
          <a:bodyPr/>
          <a:lstStyle/>
          <a:p>
            <a:r>
              <a:rPr lang="en-AU"/>
              <a:t>|  Confidential – Internal Use Only</a:t>
            </a:r>
          </a:p>
        </p:txBody>
      </p:sp>
      <p:sp>
        <p:nvSpPr>
          <p:cNvPr id="9" name="Text Placeholder 2">
            <a:extLst>
              <a:ext uri="{FF2B5EF4-FFF2-40B4-BE49-F238E27FC236}">
                <a16:creationId xmlns:a16="http://schemas.microsoft.com/office/drawing/2014/main" id="{94E5B6FF-BB04-4B95-8767-BD9BFCDCD48D}"/>
              </a:ext>
            </a:extLst>
          </p:cNvPr>
          <p:cNvSpPr>
            <a:spLocks noGrp="1"/>
          </p:cNvSpPr>
          <p:nvPr>
            <p:ph idx="1"/>
          </p:nvPr>
        </p:nvSpPr>
        <p:spPr>
          <a:xfrm>
            <a:off x="731838" y="1990725"/>
            <a:ext cx="10729912" cy="3767138"/>
          </a:xfrm>
          <a:prstGeom prst="rect">
            <a:avLst/>
          </a:prstGeom>
        </p:spPr>
        <p:txBody>
          <a:bodyPr vert="horz" lIns="0" tIns="0" rIns="0" bIns="0" rtlCol="0">
            <a:noAutofit/>
          </a:bodyPr>
          <a:lstStyle>
            <a:lvl2pPr>
              <a:defRPr/>
            </a:lvl2pPr>
            <a:lvl3pPr>
              <a:defRPr/>
            </a:lvl3pPr>
            <a:lvl4pPr>
              <a:defRPr/>
            </a:lvl4pPr>
            <a:lvl5pPr>
              <a:defRPr/>
            </a:lvl5pPr>
            <a:lvl6pPr>
              <a:buClr>
                <a:srgbClr val="FF0000"/>
              </a:buCl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8847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wo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5129212" cy="3776663"/>
          </a:xfrm>
        </p:spPr>
        <p:txBody>
          <a:bodyPr/>
          <a:lstStyle>
            <a:lvl1pPr>
              <a:defRPr sz="1600"/>
            </a:lvl1pPr>
            <a:lvl2pPr>
              <a:defRPr sz="1400"/>
            </a:lvl2pPr>
            <a:lvl3pPr>
              <a:defRPr sz="14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Content Placeholder 9">
            <a:extLst>
              <a:ext uri="{FF2B5EF4-FFF2-40B4-BE49-F238E27FC236}">
                <a16:creationId xmlns:a16="http://schemas.microsoft.com/office/drawing/2014/main" id="{8DD7BB01-3617-4074-BD20-0E356D9C109E}"/>
              </a:ext>
            </a:extLst>
          </p:cNvPr>
          <p:cNvSpPr>
            <a:spLocks noGrp="1"/>
          </p:cNvSpPr>
          <p:nvPr>
            <p:ph sz="quarter" idx="20"/>
          </p:nvPr>
        </p:nvSpPr>
        <p:spPr>
          <a:xfrm>
            <a:off x="6332538" y="1981200"/>
            <a:ext cx="5129212" cy="3776663"/>
          </a:xfrm>
        </p:spPr>
        <p:txBody>
          <a:bodyPr/>
          <a:lstStyle>
            <a:lvl1pPr>
              <a:defRPr sz="1600"/>
            </a:lvl1pPr>
            <a:lvl2pPr>
              <a:defRPr sz="1400"/>
            </a:lvl2pPr>
            <a:lvl3pPr>
              <a:defRPr sz="14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50CEFB9B-DBC0-4658-A8D9-A75B6A1EA6B9}"/>
              </a:ext>
            </a:extLst>
          </p:cNvPr>
          <p:cNvSpPr>
            <a:spLocks noGrp="1"/>
          </p:cNvSpPr>
          <p:nvPr>
            <p:ph type="ftr" sz="quarter" idx="21"/>
          </p:nvPr>
        </p:nvSpPr>
        <p:spPr/>
        <p:txBody>
          <a:bodyPr/>
          <a:lstStyle/>
          <a:p>
            <a:r>
              <a:rPr lang="en-AU"/>
              <a:t>|  Confidential – Internal Use Only</a:t>
            </a:r>
          </a:p>
        </p:txBody>
      </p:sp>
    </p:spTree>
    <p:extLst>
      <p:ext uri="{BB962C8B-B14F-4D97-AF65-F5344CB8AC3E}">
        <p14:creationId xmlns:p14="http://schemas.microsoft.com/office/powerpoint/2010/main" val="122205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3692" userDrawn="1">
          <p15:clr>
            <a:srgbClr val="FBAE40"/>
          </p15:clr>
        </p15:guide>
        <p15:guide id="5" pos="3987"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hre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9" name="Content Placeholder 9">
            <a:extLst>
              <a:ext uri="{FF2B5EF4-FFF2-40B4-BE49-F238E27FC236}">
                <a16:creationId xmlns:a16="http://schemas.microsoft.com/office/drawing/2014/main" id="{4ECF5942-2287-4CA1-A996-22F299CCF630}"/>
              </a:ext>
            </a:extLst>
          </p:cNvPr>
          <p:cNvSpPr>
            <a:spLocks noGrp="1"/>
          </p:cNvSpPr>
          <p:nvPr>
            <p:ph sz="quarter" idx="20"/>
          </p:nvPr>
        </p:nvSpPr>
        <p:spPr>
          <a:xfrm>
            <a:off x="4526757" y="1981200"/>
            <a:ext cx="3140075" cy="3776663"/>
          </a:xfrm>
        </p:spPr>
        <p:txBody>
          <a:bodyPr/>
          <a:lstStyle>
            <a:lvl1pPr>
              <a:defRPr sz="1600"/>
            </a:lvl1pPr>
            <a:lvl2pPr>
              <a:defRPr sz="1400"/>
            </a:lvl2pPr>
            <a:lvl3pPr>
              <a:defRPr sz="14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9">
            <a:extLst>
              <a:ext uri="{FF2B5EF4-FFF2-40B4-BE49-F238E27FC236}">
                <a16:creationId xmlns:a16="http://schemas.microsoft.com/office/drawing/2014/main" id="{10E8FAC5-5955-4C0F-A4D3-16364688417E}"/>
              </a:ext>
            </a:extLst>
          </p:cNvPr>
          <p:cNvSpPr>
            <a:spLocks noGrp="1"/>
          </p:cNvSpPr>
          <p:nvPr>
            <p:ph sz="quarter" idx="21"/>
          </p:nvPr>
        </p:nvSpPr>
        <p:spPr>
          <a:xfrm>
            <a:off x="8321675" y="1981200"/>
            <a:ext cx="3140075" cy="3776663"/>
          </a:xfrm>
        </p:spPr>
        <p:txBody>
          <a:bodyPr/>
          <a:lstStyle>
            <a:lvl1pPr>
              <a:defRPr sz="1600"/>
            </a:lvl1pPr>
            <a:lvl2pPr>
              <a:defRPr sz="1400"/>
            </a:lvl2pPr>
            <a:lvl3pPr>
              <a:defRPr sz="14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9164E87C-51F6-45DB-9524-C0B4073FB3A7}"/>
              </a:ext>
            </a:extLst>
          </p:cNvPr>
          <p:cNvSpPr>
            <a:spLocks noGrp="1"/>
          </p:cNvSpPr>
          <p:nvPr>
            <p:ph type="ftr" sz="quarter" idx="22"/>
          </p:nvPr>
        </p:nvSpPr>
        <p:spPr/>
        <p:txBody>
          <a:bodyPr/>
          <a:lstStyle/>
          <a:p>
            <a:r>
              <a:rPr lang="en-AU"/>
              <a:t>|  Confidential – Internal Use Only</a:t>
            </a:r>
          </a:p>
        </p:txBody>
      </p:sp>
      <p:sp>
        <p:nvSpPr>
          <p:cNvPr id="8" name="Content Placeholder 9">
            <a:extLst>
              <a:ext uri="{FF2B5EF4-FFF2-40B4-BE49-F238E27FC236}">
                <a16:creationId xmlns:a16="http://schemas.microsoft.com/office/drawing/2014/main" id="{338FC980-4FAF-415A-BB50-D6AE27EA5A91}"/>
              </a:ext>
            </a:extLst>
          </p:cNvPr>
          <p:cNvSpPr>
            <a:spLocks noGrp="1"/>
          </p:cNvSpPr>
          <p:nvPr>
            <p:ph sz="quarter" idx="23"/>
          </p:nvPr>
        </p:nvSpPr>
        <p:spPr>
          <a:xfrm>
            <a:off x="725248" y="1981200"/>
            <a:ext cx="3140075" cy="3776663"/>
          </a:xfrm>
        </p:spPr>
        <p:txBody>
          <a:bodyPr/>
          <a:lstStyle>
            <a:lvl1pPr>
              <a:defRPr sz="1600"/>
            </a:lvl1pPr>
            <a:lvl2pPr>
              <a:defRPr sz="1400"/>
            </a:lvl2pPr>
            <a:lvl3pPr>
              <a:defRPr sz="14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09930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2439" userDrawn="1">
          <p15:clr>
            <a:srgbClr val="FBAE40"/>
          </p15:clr>
        </p15:guide>
        <p15:guide id="5" pos="2842" userDrawn="1">
          <p15:clr>
            <a:srgbClr val="FBAE40"/>
          </p15:clr>
        </p15:guide>
        <p15:guide id="6" pos="4829" userDrawn="1">
          <p15:clr>
            <a:srgbClr val="FBAE40"/>
          </p15:clr>
        </p15:guide>
        <p15:guide id="7" pos="524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3 x stats and icon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F8C8335-834D-45FC-A6BE-1BECDE9902D2}"/>
              </a:ext>
            </a:extLst>
          </p:cNvPr>
          <p:cNvGrpSpPr/>
          <p:nvPr userDrawn="1"/>
        </p:nvGrpSpPr>
        <p:grpSpPr>
          <a:xfrm>
            <a:off x="1" y="0"/>
            <a:ext cx="12192000" cy="5013959"/>
            <a:chOff x="-13401" y="0"/>
            <a:chExt cx="12212099" cy="5013959"/>
          </a:xfrm>
        </p:grpSpPr>
        <p:sp>
          <p:nvSpPr>
            <p:cNvPr id="6" name="Rectangle 5">
              <a:extLst>
                <a:ext uri="{FF2B5EF4-FFF2-40B4-BE49-F238E27FC236}">
                  <a16:creationId xmlns:a16="http://schemas.microsoft.com/office/drawing/2014/main" id="{DF83083E-DCC3-4FC3-90CA-9BA7DBF31371}"/>
                </a:ext>
              </a:extLst>
            </p:cNvPr>
            <p:cNvSpPr/>
            <p:nvPr userDrawn="1"/>
          </p:nvSpPr>
          <p:spPr>
            <a:xfrm>
              <a:off x="-13400" y="0"/>
              <a:ext cx="12212098" cy="28930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EB319E2-9079-4AE0-8615-716F01353C94}"/>
                </a:ext>
              </a:extLst>
            </p:cNvPr>
            <p:cNvGrpSpPr/>
            <p:nvPr userDrawn="1"/>
          </p:nvGrpSpPr>
          <p:grpSpPr>
            <a:xfrm>
              <a:off x="-13401" y="2139283"/>
              <a:ext cx="12212097" cy="2874676"/>
              <a:chOff x="0" y="5887669"/>
              <a:chExt cx="12192000" cy="2874676"/>
            </a:xfrm>
          </p:grpSpPr>
          <p:sp>
            <p:nvSpPr>
              <p:cNvPr id="8" name="Isosceles Triangle 7">
                <a:extLst>
                  <a:ext uri="{FF2B5EF4-FFF2-40B4-BE49-F238E27FC236}">
                    <a16:creationId xmlns:a16="http://schemas.microsoft.com/office/drawing/2014/main" id="{618BC161-04E1-4995-BCCF-2F59446BF92D}"/>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C217D6E2-6D01-4855-AEDE-7E291B97A1F8}"/>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marL="0" indent="0">
              <a:lnSpc>
                <a:spcPct val="90000"/>
              </a:lnSpc>
              <a:spcBef>
                <a:spcPts val="300"/>
              </a:spcBef>
              <a:spcAft>
                <a:spcPts val="300"/>
              </a:spcAft>
              <a:buNone/>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324036" y="3970972"/>
            <a:ext cx="2840112"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marL="0" indent="0" algn="ctr">
              <a:spcBef>
                <a:spcPts val="0"/>
              </a:spcBef>
              <a:spcAft>
                <a:spcPts val="0"/>
              </a:spcAft>
              <a:buNone/>
              <a:defRPr sz="1400"/>
            </a:lvl2pPr>
          </a:lstStyle>
          <a:p>
            <a:pPr lvl="0"/>
            <a:r>
              <a:rPr lang="en-US"/>
              <a:t>XXX%</a:t>
            </a:r>
          </a:p>
          <a:p>
            <a:pPr lvl="1"/>
            <a:r>
              <a:rPr lang="en-US"/>
              <a:t>Stat description goes here</a:t>
            </a:r>
          </a:p>
        </p:txBody>
      </p:sp>
      <p:sp>
        <p:nvSpPr>
          <p:cNvPr id="14" name="Content Placeholder 39">
            <a:extLst>
              <a:ext uri="{FF2B5EF4-FFF2-40B4-BE49-F238E27FC236}">
                <a16:creationId xmlns:a16="http://schemas.microsoft.com/office/drawing/2014/main" id="{008403D2-1E81-4CC9-B3EF-63A1106DF7AB}"/>
              </a:ext>
            </a:extLst>
          </p:cNvPr>
          <p:cNvSpPr>
            <a:spLocks noGrp="1"/>
          </p:cNvSpPr>
          <p:nvPr>
            <p:ph sz="quarter" idx="21" hasCustomPrompt="1"/>
          </p:nvPr>
        </p:nvSpPr>
        <p:spPr>
          <a:xfrm>
            <a:off x="2371608" y="3031843"/>
            <a:ext cx="744969" cy="744969"/>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5" name="Text Placeholder 14">
            <a:extLst>
              <a:ext uri="{FF2B5EF4-FFF2-40B4-BE49-F238E27FC236}">
                <a16:creationId xmlns:a16="http://schemas.microsoft.com/office/drawing/2014/main" id="{EA37D459-FD50-4336-80C4-F3C3696A65AC}"/>
              </a:ext>
            </a:extLst>
          </p:cNvPr>
          <p:cNvSpPr>
            <a:spLocks noGrp="1"/>
          </p:cNvSpPr>
          <p:nvPr>
            <p:ph type="body" sz="quarter" idx="22" hasCustomPrompt="1"/>
          </p:nvPr>
        </p:nvSpPr>
        <p:spPr>
          <a:xfrm>
            <a:off x="4675944" y="3970972"/>
            <a:ext cx="2840112"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marL="0" indent="0" algn="ctr">
              <a:spcBef>
                <a:spcPts val="0"/>
              </a:spcBef>
              <a:spcAft>
                <a:spcPts val="0"/>
              </a:spcAft>
              <a:buNone/>
              <a:defRPr sz="1400"/>
            </a:lvl2pPr>
          </a:lstStyle>
          <a:p>
            <a:pPr lvl="0"/>
            <a:r>
              <a:rPr lang="en-US"/>
              <a:t>XXX%</a:t>
            </a:r>
          </a:p>
          <a:p>
            <a:pPr lvl="1"/>
            <a:r>
              <a:rPr lang="en-US"/>
              <a:t>Stat description goes here</a:t>
            </a:r>
          </a:p>
        </p:txBody>
      </p:sp>
      <p:sp>
        <p:nvSpPr>
          <p:cNvPr id="16" name="Content Placeholder 39">
            <a:extLst>
              <a:ext uri="{FF2B5EF4-FFF2-40B4-BE49-F238E27FC236}">
                <a16:creationId xmlns:a16="http://schemas.microsoft.com/office/drawing/2014/main" id="{08DFCEB0-FB5A-4B19-8AAC-AE74639AA2AE}"/>
              </a:ext>
            </a:extLst>
          </p:cNvPr>
          <p:cNvSpPr>
            <a:spLocks noGrp="1"/>
          </p:cNvSpPr>
          <p:nvPr>
            <p:ph sz="quarter" idx="23" hasCustomPrompt="1"/>
          </p:nvPr>
        </p:nvSpPr>
        <p:spPr>
          <a:xfrm>
            <a:off x="5723515" y="3031843"/>
            <a:ext cx="744969" cy="744969"/>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9" name="Text Placeholder 14">
            <a:extLst>
              <a:ext uri="{FF2B5EF4-FFF2-40B4-BE49-F238E27FC236}">
                <a16:creationId xmlns:a16="http://schemas.microsoft.com/office/drawing/2014/main" id="{8A44C3A5-C9CD-4017-B84D-C03CBD9F1B4C}"/>
              </a:ext>
            </a:extLst>
          </p:cNvPr>
          <p:cNvSpPr>
            <a:spLocks noGrp="1"/>
          </p:cNvSpPr>
          <p:nvPr>
            <p:ph type="body" sz="quarter" idx="26" hasCustomPrompt="1"/>
          </p:nvPr>
        </p:nvSpPr>
        <p:spPr>
          <a:xfrm>
            <a:off x="8027852" y="3970972"/>
            <a:ext cx="2840112" cy="1178457"/>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marL="0" indent="0" algn="ctr">
              <a:spcBef>
                <a:spcPts val="0"/>
              </a:spcBef>
              <a:spcAft>
                <a:spcPts val="0"/>
              </a:spcAft>
              <a:buNone/>
              <a:defRPr sz="1400"/>
            </a:lvl2pPr>
          </a:lstStyle>
          <a:p>
            <a:pPr lvl="0"/>
            <a:r>
              <a:rPr lang="en-US"/>
              <a:t>XXX%</a:t>
            </a:r>
          </a:p>
          <a:p>
            <a:pPr lvl="1"/>
            <a:r>
              <a:rPr lang="en-US"/>
              <a:t>Stat description goes here</a:t>
            </a:r>
          </a:p>
        </p:txBody>
      </p:sp>
      <p:sp>
        <p:nvSpPr>
          <p:cNvPr id="20" name="Content Placeholder 39">
            <a:extLst>
              <a:ext uri="{FF2B5EF4-FFF2-40B4-BE49-F238E27FC236}">
                <a16:creationId xmlns:a16="http://schemas.microsoft.com/office/drawing/2014/main" id="{D62DB3AE-EF43-43C9-84F2-C59A01D8B9A6}"/>
              </a:ext>
            </a:extLst>
          </p:cNvPr>
          <p:cNvSpPr>
            <a:spLocks noGrp="1"/>
          </p:cNvSpPr>
          <p:nvPr>
            <p:ph sz="quarter" idx="27" hasCustomPrompt="1"/>
          </p:nvPr>
        </p:nvSpPr>
        <p:spPr>
          <a:xfrm>
            <a:off x="9075424" y="3031843"/>
            <a:ext cx="744969" cy="744969"/>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B0171778-12BA-429C-99FB-03F3BBC0BCB6}"/>
              </a:ext>
            </a:extLst>
          </p:cNvPr>
          <p:cNvSpPr>
            <a:spLocks noGrp="1"/>
          </p:cNvSpPr>
          <p:nvPr>
            <p:ph type="ftr" sz="quarter" idx="28"/>
          </p:nvPr>
        </p:nvSpPr>
        <p:spPr/>
        <p:txBody>
          <a:bodyPr/>
          <a:lstStyle/>
          <a:p>
            <a:r>
              <a:rPr lang="en-AU"/>
              <a:t>|  Confidential – Internal Use Only</a:t>
            </a:r>
          </a:p>
        </p:txBody>
      </p:sp>
    </p:spTree>
    <p:extLst>
      <p:ext uri="{BB962C8B-B14F-4D97-AF65-F5344CB8AC3E}">
        <p14:creationId xmlns:p14="http://schemas.microsoft.com/office/powerpoint/2010/main" val="176092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userDrawn="1">
          <p15:clr>
            <a:srgbClr val="FBAE40"/>
          </p15:clr>
        </p15:guide>
        <p15:guide id="2" pos="2933" userDrawn="1">
          <p15:clr>
            <a:srgbClr val="FBAE40"/>
          </p15:clr>
        </p15:guide>
        <p15:guide id="3" pos="4747" userDrawn="1">
          <p15:clr>
            <a:srgbClr val="FBAE40"/>
          </p15:clr>
        </p15:guide>
        <p15:guide id="4" pos="5065"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4 x stats and icon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F8C8335-834D-45FC-A6BE-1BECDE9902D2}"/>
              </a:ext>
            </a:extLst>
          </p:cNvPr>
          <p:cNvGrpSpPr/>
          <p:nvPr userDrawn="1"/>
        </p:nvGrpSpPr>
        <p:grpSpPr>
          <a:xfrm>
            <a:off x="1" y="0"/>
            <a:ext cx="12192000" cy="5013959"/>
            <a:chOff x="-13401" y="0"/>
            <a:chExt cx="12212099" cy="5013959"/>
          </a:xfrm>
        </p:grpSpPr>
        <p:sp>
          <p:nvSpPr>
            <p:cNvPr id="6" name="Rectangle 5">
              <a:extLst>
                <a:ext uri="{FF2B5EF4-FFF2-40B4-BE49-F238E27FC236}">
                  <a16:creationId xmlns:a16="http://schemas.microsoft.com/office/drawing/2014/main" id="{DF83083E-DCC3-4FC3-90CA-9BA7DBF31371}"/>
                </a:ext>
              </a:extLst>
            </p:cNvPr>
            <p:cNvSpPr/>
            <p:nvPr userDrawn="1"/>
          </p:nvSpPr>
          <p:spPr>
            <a:xfrm>
              <a:off x="-13400" y="0"/>
              <a:ext cx="12212098" cy="28930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EB319E2-9079-4AE0-8615-716F01353C94}"/>
                </a:ext>
              </a:extLst>
            </p:cNvPr>
            <p:cNvGrpSpPr/>
            <p:nvPr userDrawn="1"/>
          </p:nvGrpSpPr>
          <p:grpSpPr>
            <a:xfrm>
              <a:off x="-13401" y="2139283"/>
              <a:ext cx="12212097" cy="2874676"/>
              <a:chOff x="0" y="5887669"/>
              <a:chExt cx="12192000" cy="2874676"/>
            </a:xfrm>
          </p:grpSpPr>
          <p:sp>
            <p:nvSpPr>
              <p:cNvPr id="8" name="Isosceles Triangle 7">
                <a:extLst>
                  <a:ext uri="{FF2B5EF4-FFF2-40B4-BE49-F238E27FC236}">
                    <a16:creationId xmlns:a16="http://schemas.microsoft.com/office/drawing/2014/main" id="{618BC161-04E1-4995-BCCF-2F59446BF92D}"/>
                  </a:ext>
                </a:extLst>
              </p:cNvPr>
              <p:cNvSpPr/>
              <p:nvPr/>
            </p:nvSpPr>
            <p:spPr>
              <a:xfrm>
                <a:off x="0" y="5887669"/>
                <a:ext cx="12192000" cy="639207"/>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C217D6E2-6D01-4855-AEDE-7E291B97A1F8}"/>
                  </a:ext>
                </a:extLst>
              </p:cNvPr>
              <p:cNvSpPr/>
              <p:nvPr/>
            </p:nvSpPr>
            <p:spPr>
              <a:xfrm>
                <a:off x="0" y="6526876"/>
                <a:ext cx="12192000" cy="2235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marL="0" indent="0">
              <a:lnSpc>
                <a:spcPct val="90000"/>
              </a:lnSpc>
              <a:spcBef>
                <a:spcPts val="300"/>
              </a:spcBef>
              <a:spcAft>
                <a:spcPts val="300"/>
              </a:spcAft>
              <a:buNone/>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746127" y="3970972"/>
            <a:ext cx="2347200" cy="1139985"/>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marL="0" indent="0" algn="ctr">
              <a:spcBef>
                <a:spcPts val="0"/>
              </a:spcBef>
              <a:spcAft>
                <a:spcPts val="0"/>
              </a:spcAft>
              <a:buNone/>
              <a:defRPr sz="1400"/>
            </a:lvl2pPr>
          </a:lstStyle>
          <a:p>
            <a:pPr lvl="0"/>
            <a:r>
              <a:rPr lang="en-US"/>
              <a:t>XXX%</a:t>
            </a:r>
          </a:p>
          <a:p>
            <a:pPr lvl="1"/>
            <a:r>
              <a:rPr lang="en-US"/>
              <a:t>Stat description goes here</a:t>
            </a:r>
          </a:p>
        </p:txBody>
      </p:sp>
      <p:sp>
        <p:nvSpPr>
          <p:cNvPr id="14" name="Content Placeholder 39">
            <a:extLst>
              <a:ext uri="{FF2B5EF4-FFF2-40B4-BE49-F238E27FC236}">
                <a16:creationId xmlns:a16="http://schemas.microsoft.com/office/drawing/2014/main" id="{008403D2-1E81-4CC9-B3EF-63A1106DF7AB}"/>
              </a:ext>
            </a:extLst>
          </p:cNvPr>
          <p:cNvSpPr>
            <a:spLocks noGrp="1"/>
          </p:cNvSpPr>
          <p:nvPr>
            <p:ph sz="quarter" idx="21" hasCustomPrompt="1"/>
          </p:nvPr>
        </p:nvSpPr>
        <p:spPr>
          <a:xfrm>
            <a:off x="1601478"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5" name="Text Placeholder 14">
            <a:extLst>
              <a:ext uri="{FF2B5EF4-FFF2-40B4-BE49-F238E27FC236}">
                <a16:creationId xmlns:a16="http://schemas.microsoft.com/office/drawing/2014/main" id="{EA37D459-FD50-4336-80C4-F3C3696A65AC}"/>
              </a:ext>
            </a:extLst>
          </p:cNvPr>
          <p:cNvSpPr>
            <a:spLocks noGrp="1"/>
          </p:cNvSpPr>
          <p:nvPr>
            <p:ph type="body" sz="quarter" idx="22" hasCustomPrompt="1"/>
          </p:nvPr>
        </p:nvSpPr>
        <p:spPr>
          <a:xfrm>
            <a:off x="3532191" y="3970972"/>
            <a:ext cx="2347200" cy="1139985"/>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marL="0" indent="0" algn="ctr">
              <a:spcBef>
                <a:spcPts val="0"/>
              </a:spcBef>
              <a:spcAft>
                <a:spcPts val="0"/>
              </a:spcAft>
              <a:buNone/>
              <a:defRPr sz="1400"/>
            </a:lvl2pPr>
          </a:lstStyle>
          <a:p>
            <a:pPr lvl="0"/>
            <a:r>
              <a:rPr lang="en-US"/>
              <a:t>XXX%</a:t>
            </a:r>
          </a:p>
          <a:p>
            <a:pPr lvl="1"/>
            <a:r>
              <a:rPr lang="en-US"/>
              <a:t>Stat description goes here</a:t>
            </a:r>
          </a:p>
        </p:txBody>
      </p:sp>
      <p:sp>
        <p:nvSpPr>
          <p:cNvPr id="16" name="Content Placeholder 39">
            <a:extLst>
              <a:ext uri="{FF2B5EF4-FFF2-40B4-BE49-F238E27FC236}">
                <a16:creationId xmlns:a16="http://schemas.microsoft.com/office/drawing/2014/main" id="{08DFCEB0-FB5A-4B19-8AAC-AE74639AA2AE}"/>
              </a:ext>
            </a:extLst>
          </p:cNvPr>
          <p:cNvSpPr>
            <a:spLocks noGrp="1"/>
          </p:cNvSpPr>
          <p:nvPr>
            <p:ph sz="quarter" idx="23" hasCustomPrompt="1"/>
          </p:nvPr>
        </p:nvSpPr>
        <p:spPr>
          <a:xfrm>
            <a:off x="4387542"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7" name="Text Placeholder 14">
            <a:extLst>
              <a:ext uri="{FF2B5EF4-FFF2-40B4-BE49-F238E27FC236}">
                <a16:creationId xmlns:a16="http://schemas.microsoft.com/office/drawing/2014/main" id="{A4A380EA-8D35-4970-96A4-E57101EAADDB}"/>
              </a:ext>
            </a:extLst>
          </p:cNvPr>
          <p:cNvSpPr>
            <a:spLocks noGrp="1"/>
          </p:cNvSpPr>
          <p:nvPr>
            <p:ph type="body" sz="quarter" idx="24" hasCustomPrompt="1"/>
          </p:nvPr>
        </p:nvSpPr>
        <p:spPr>
          <a:xfrm>
            <a:off x="6338891" y="3970972"/>
            <a:ext cx="2347200" cy="1139985"/>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marL="0" indent="0" algn="ctr">
              <a:spcBef>
                <a:spcPts val="0"/>
              </a:spcBef>
              <a:spcAft>
                <a:spcPts val="0"/>
              </a:spcAft>
              <a:buNone/>
              <a:defRPr sz="1400"/>
            </a:lvl2pPr>
          </a:lstStyle>
          <a:p>
            <a:pPr lvl="0"/>
            <a:r>
              <a:rPr lang="en-US"/>
              <a:t>XXX%</a:t>
            </a:r>
          </a:p>
          <a:p>
            <a:pPr lvl="1"/>
            <a:r>
              <a:rPr lang="en-US"/>
              <a:t>Stat description goes here</a:t>
            </a:r>
          </a:p>
        </p:txBody>
      </p:sp>
      <p:sp>
        <p:nvSpPr>
          <p:cNvPr id="18" name="Content Placeholder 39">
            <a:extLst>
              <a:ext uri="{FF2B5EF4-FFF2-40B4-BE49-F238E27FC236}">
                <a16:creationId xmlns:a16="http://schemas.microsoft.com/office/drawing/2014/main" id="{41A232E3-FB6D-4D07-8B62-D190DE93969B}"/>
              </a:ext>
            </a:extLst>
          </p:cNvPr>
          <p:cNvSpPr>
            <a:spLocks noGrp="1"/>
          </p:cNvSpPr>
          <p:nvPr>
            <p:ph sz="quarter" idx="25" hasCustomPrompt="1"/>
          </p:nvPr>
        </p:nvSpPr>
        <p:spPr>
          <a:xfrm>
            <a:off x="7194242"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9" name="Text Placeholder 14">
            <a:extLst>
              <a:ext uri="{FF2B5EF4-FFF2-40B4-BE49-F238E27FC236}">
                <a16:creationId xmlns:a16="http://schemas.microsoft.com/office/drawing/2014/main" id="{8A44C3A5-C9CD-4017-B84D-C03CBD9F1B4C}"/>
              </a:ext>
            </a:extLst>
          </p:cNvPr>
          <p:cNvSpPr>
            <a:spLocks noGrp="1"/>
          </p:cNvSpPr>
          <p:nvPr>
            <p:ph type="body" sz="quarter" idx="26" hasCustomPrompt="1"/>
          </p:nvPr>
        </p:nvSpPr>
        <p:spPr>
          <a:xfrm>
            <a:off x="9137654" y="3970972"/>
            <a:ext cx="2347200" cy="1139985"/>
          </a:xfrm>
          <a:solidFill>
            <a:schemeClr val="bg1"/>
          </a:solidFill>
          <a:effectLst>
            <a:outerShdw dist="6350" dir="16200000" algn="ctr" rotWithShape="0">
              <a:schemeClr val="tx2"/>
            </a:outerShdw>
          </a:effectLst>
        </p:spPr>
        <p:txBody>
          <a:bodyPr lIns="0" tIns="162000" rIns="0" bIns="144000">
            <a:spAutoFit/>
          </a:bodyPr>
          <a:lstStyle>
            <a:lvl1pPr algn="ctr">
              <a:lnSpc>
                <a:spcPct val="100000"/>
              </a:lnSpc>
              <a:spcAft>
                <a:spcPts val="0"/>
              </a:spcAft>
              <a:defRPr sz="4000">
                <a:solidFill>
                  <a:schemeClr val="accent1"/>
                </a:solidFill>
              </a:defRPr>
            </a:lvl1pPr>
            <a:lvl2pPr marL="0" indent="0" algn="ctr">
              <a:spcBef>
                <a:spcPts val="0"/>
              </a:spcBef>
              <a:spcAft>
                <a:spcPts val="0"/>
              </a:spcAft>
              <a:buNone/>
              <a:defRPr sz="1400"/>
            </a:lvl2pPr>
          </a:lstStyle>
          <a:p>
            <a:pPr lvl="0"/>
            <a:r>
              <a:rPr lang="en-US"/>
              <a:t>XXX%</a:t>
            </a:r>
          </a:p>
          <a:p>
            <a:pPr lvl="1"/>
            <a:r>
              <a:rPr lang="en-US"/>
              <a:t>Stat description goes here</a:t>
            </a:r>
          </a:p>
        </p:txBody>
      </p:sp>
      <p:sp>
        <p:nvSpPr>
          <p:cNvPr id="20" name="Content Placeholder 39">
            <a:extLst>
              <a:ext uri="{FF2B5EF4-FFF2-40B4-BE49-F238E27FC236}">
                <a16:creationId xmlns:a16="http://schemas.microsoft.com/office/drawing/2014/main" id="{D62DB3AE-EF43-43C9-84F2-C59A01D8B9A6}"/>
              </a:ext>
            </a:extLst>
          </p:cNvPr>
          <p:cNvSpPr>
            <a:spLocks noGrp="1"/>
          </p:cNvSpPr>
          <p:nvPr>
            <p:ph sz="quarter" idx="27" hasCustomPrompt="1"/>
          </p:nvPr>
        </p:nvSpPr>
        <p:spPr>
          <a:xfrm>
            <a:off x="9993005" y="3140314"/>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EEEE5836-F2C9-4ADF-AD3E-558CB9BBF668}"/>
              </a:ext>
            </a:extLst>
          </p:cNvPr>
          <p:cNvSpPr>
            <a:spLocks noGrp="1"/>
          </p:cNvSpPr>
          <p:nvPr>
            <p:ph type="ftr" sz="quarter" idx="28"/>
          </p:nvPr>
        </p:nvSpPr>
        <p:spPr/>
        <p:txBody>
          <a:bodyPr/>
          <a:lstStyle/>
          <a:p>
            <a:r>
              <a:rPr lang="en-AU"/>
              <a:t>|  Confidential – Internal Use Only</a:t>
            </a:r>
          </a:p>
        </p:txBody>
      </p:sp>
    </p:spTree>
    <p:extLst>
      <p:ext uri="{BB962C8B-B14F-4D97-AF65-F5344CB8AC3E}">
        <p14:creationId xmlns:p14="http://schemas.microsoft.com/office/powerpoint/2010/main" val="296555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userDrawn="1">
          <p15:clr>
            <a:srgbClr val="FBAE40"/>
          </p15:clr>
        </p15:guide>
        <p15:guide id="2" pos="2220" userDrawn="1">
          <p15:clr>
            <a:srgbClr val="FBAE40"/>
          </p15:clr>
        </p15:guide>
        <p15:guide id="3" pos="3708" userDrawn="1">
          <p15:clr>
            <a:srgbClr val="FBAE40"/>
          </p15:clr>
        </p15:guide>
        <p15:guide id="4" pos="3990" userDrawn="1">
          <p15:clr>
            <a:srgbClr val="FBAE40"/>
          </p15:clr>
        </p15:guide>
        <p15:guide id="5" pos="5473" userDrawn="1">
          <p15:clr>
            <a:srgbClr val="FBAE40"/>
          </p15:clr>
        </p15:guide>
        <p15:guide id="6" pos="574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3 x icon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8F594F-7DE6-4E31-BFBC-12999D05050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5" name="Text Placeholder 5">
            <a:extLst>
              <a:ext uri="{FF2B5EF4-FFF2-40B4-BE49-F238E27FC236}">
                <a16:creationId xmlns:a16="http://schemas.microsoft.com/office/drawing/2014/main" id="{DB9CE082-9FAB-427E-BD9F-A6B232A80063}"/>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6" name="Text Placeholder 14">
            <a:extLst>
              <a:ext uri="{FF2B5EF4-FFF2-40B4-BE49-F238E27FC236}">
                <a16:creationId xmlns:a16="http://schemas.microsoft.com/office/drawing/2014/main" id="{BB229D1F-82E9-4061-AC6A-5CFBF3B9F460}"/>
              </a:ext>
            </a:extLst>
          </p:cNvPr>
          <p:cNvSpPr>
            <a:spLocks noGrp="1"/>
          </p:cNvSpPr>
          <p:nvPr>
            <p:ph type="body" sz="quarter" idx="19"/>
          </p:nvPr>
        </p:nvSpPr>
        <p:spPr>
          <a:xfrm>
            <a:off x="734773" y="2700972"/>
            <a:ext cx="3240000" cy="2715416"/>
          </a:xfrm>
          <a:solidFill>
            <a:schemeClr val="bg1"/>
          </a:solidFill>
          <a:effectLst>
            <a:outerShdw dist="6350" dir="16200000" algn="ctr" rotWithShape="0">
              <a:schemeClr val="tx2"/>
            </a:outerShdw>
          </a:effectLst>
        </p:spPr>
        <p:txBody>
          <a:bodyPr wrap="square" lIns="0" tIns="0" rIns="0" bIns="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39">
            <a:extLst>
              <a:ext uri="{FF2B5EF4-FFF2-40B4-BE49-F238E27FC236}">
                <a16:creationId xmlns:a16="http://schemas.microsoft.com/office/drawing/2014/main" id="{A1FEF290-0983-4E11-B966-9A86609BD5A0}"/>
              </a:ext>
            </a:extLst>
          </p:cNvPr>
          <p:cNvSpPr>
            <a:spLocks noGrp="1"/>
          </p:cNvSpPr>
          <p:nvPr>
            <p:ph sz="quarter" idx="21" hasCustomPrompt="1"/>
          </p:nvPr>
        </p:nvSpPr>
        <p:spPr>
          <a:xfrm>
            <a:off x="734774"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9" name="Text Placeholder 14">
            <a:extLst>
              <a:ext uri="{FF2B5EF4-FFF2-40B4-BE49-F238E27FC236}">
                <a16:creationId xmlns:a16="http://schemas.microsoft.com/office/drawing/2014/main" id="{A7719B2B-EB8B-41CB-9FE9-A4FA2ABAB353}"/>
              </a:ext>
            </a:extLst>
          </p:cNvPr>
          <p:cNvSpPr>
            <a:spLocks noGrp="1"/>
          </p:cNvSpPr>
          <p:nvPr>
            <p:ph type="body" sz="quarter" idx="22"/>
          </p:nvPr>
        </p:nvSpPr>
        <p:spPr>
          <a:xfrm>
            <a:off x="4476000" y="2700972"/>
            <a:ext cx="3240000" cy="2715416"/>
          </a:xfrm>
          <a:solidFill>
            <a:schemeClr val="bg1"/>
          </a:solidFill>
          <a:effectLst>
            <a:outerShdw dist="6350" dir="16200000" algn="ctr" rotWithShape="0">
              <a:schemeClr val="tx2"/>
            </a:outerShdw>
          </a:effectLst>
        </p:spPr>
        <p:txBody>
          <a:bodyPr wrap="square" lIns="0" tIns="0" rIns="0" bIns="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39">
            <a:extLst>
              <a:ext uri="{FF2B5EF4-FFF2-40B4-BE49-F238E27FC236}">
                <a16:creationId xmlns:a16="http://schemas.microsoft.com/office/drawing/2014/main" id="{318D347F-0FF6-4DAE-B48C-04F178E9B96F}"/>
              </a:ext>
            </a:extLst>
          </p:cNvPr>
          <p:cNvSpPr>
            <a:spLocks noGrp="1"/>
          </p:cNvSpPr>
          <p:nvPr>
            <p:ph sz="quarter" idx="23" hasCustomPrompt="1"/>
          </p:nvPr>
        </p:nvSpPr>
        <p:spPr>
          <a:xfrm>
            <a:off x="4476000"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3" name="Text Placeholder 14">
            <a:extLst>
              <a:ext uri="{FF2B5EF4-FFF2-40B4-BE49-F238E27FC236}">
                <a16:creationId xmlns:a16="http://schemas.microsoft.com/office/drawing/2014/main" id="{918F9781-30AA-4CF2-9F79-4E288A789DD2}"/>
              </a:ext>
            </a:extLst>
          </p:cNvPr>
          <p:cNvSpPr>
            <a:spLocks noGrp="1"/>
          </p:cNvSpPr>
          <p:nvPr>
            <p:ph type="body" sz="quarter" idx="26"/>
          </p:nvPr>
        </p:nvSpPr>
        <p:spPr>
          <a:xfrm>
            <a:off x="8217227" y="2700972"/>
            <a:ext cx="3240000" cy="2715416"/>
          </a:xfrm>
          <a:solidFill>
            <a:schemeClr val="bg1"/>
          </a:solidFill>
          <a:effectLst>
            <a:outerShdw dist="6350" dir="16200000" algn="ctr" rotWithShape="0">
              <a:schemeClr val="tx2"/>
            </a:outerShdw>
          </a:effectLst>
        </p:spPr>
        <p:txBody>
          <a:bodyPr wrap="square" lIns="0" tIns="0" rIns="0" bIns="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Content Placeholder 39">
            <a:extLst>
              <a:ext uri="{FF2B5EF4-FFF2-40B4-BE49-F238E27FC236}">
                <a16:creationId xmlns:a16="http://schemas.microsoft.com/office/drawing/2014/main" id="{C07CB065-8C98-4E33-8254-435F914F1450}"/>
              </a:ext>
            </a:extLst>
          </p:cNvPr>
          <p:cNvSpPr>
            <a:spLocks noGrp="1"/>
          </p:cNvSpPr>
          <p:nvPr>
            <p:ph sz="quarter" idx="27" hasCustomPrompt="1"/>
          </p:nvPr>
        </p:nvSpPr>
        <p:spPr>
          <a:xfrm>
            <a:off x="8217227"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D005B85C-8D48-4788-9F72-96B167602DAF}"/>
              </a:ext>
            </a:extLst>
          </p:cNvPr>
          <p:cNvSpPr>
            <a:spLocks noGrp="1"/>
          </p:cNvSpPr>
          <p:nvPr>
            <p:ph type="ftr" sz="quarter" idx="28"/>
          </p:nvPr>
        </p:nvSpPr>
        <p:spPr/>
        <p:txBody>
          <a:bodyPr/>
          <a:lstStyle/>
          <a:p>
            <a:r>
              <a:rPr lang="en-AU"/>
              <a:t>|  Confidential – Internal Use Only</a:t>
            </a:r>
          </a:p>
        </p:txBody>
      </p:sp>
    </p:spTree>
    <p:extLst>
      <p:ext uri="{BB962C8B-B14F-4D97-AF65-F5344CB8AC3E}">
        <p14:creationId xmlns:p14="http://schemas.microsoft.com/office/powerpoint/2010/main" val="98907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02" userDrawn="1">
          <p15:clr>
            <a:srgbClr val="FBAE40"/>
          </p15:clr>
        </p15:guide>
        <p15:guide id="2" pos="2819" userDrawn="1">
          <p15:clr>
            <a:srgbClr val="FBAE40"/>
          </p15:clr>
        </p15:guide>
        <p15:guide id="5" pos="4861" userDrawn="1">
          <p15:clr>
            <a:srgbClr val="FBAE40"/>
          </p15:clr>
        </p15:guide>
        <p15:guide id="6" pos="5178"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4 x icon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8F594F-7DE6-4E31-BFBC-12999D05050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5" name="Text Placeholder 5">
            <a:extLst>
              <a:ext uri="{FF2B5EF4-FFF2-40B4-BE49-F238E27FC236}">
                <a16:creationId xmlns:a16="http://schemas.microsoft.com/office/drawing/2014/main" id="{DB9CE082-9FAB-427E-BD9F-A6B232A80063}"/>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6" name="Text Placeholder 14">
            <a:extLst>
              <a:ext uri="{FF2B5EF4-FFF2-40B4-BE49-F238E27FC236}">
                <a16:creationId xmlns:a16="http://schemas.microsoft.com/office/drawing/2014/main" id="{BB229D1F-82E9-4061-AC6A-5CFBF3B9F460}"/>
              </a:ext>
            </a:extLst>
          </p:cNvPr>
          <p:cNvSpPr>
            <a:spLocks noGrp="1"/>
          </p:cNvSpPr>
          <p:nvPr>
            <p:ph type="body" sz="quarter" idx="19"/>
          </p:nvPr>
        </p:nvSpPr>
        <p:spPr>
          <a:xfrm>
            <a:off x="734774" y="2700972"/>
            <a:ext cx="2367202" cy="2715416"/>
          </a:xfrm>
          <a:solidFill>
            <a:schemeClr val="bg1"/>
          </a:solidFill>
          <a:effectLst>
            <a:outerShdw dist="6350" dir="16200000" algn="ctr" rotWithShape="0">
              <a:schemeClr val="tx2"/>
            </a:outerShdw>
          </a:effectLst>
        </p:spPr>
        <p:txBody>
          <a:bodyPr wrap="square" lIns="0" tIns="0" rIns="0" bIns="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39">
            <a:extLst>
              <a:ext uri="{FF2B5EF4-FFF2-40B4-BE49-F238E27FC236}">
                <a16:creationId xmlns:a16="http://schemas.microsoft.com/office/drawing/2014/main" id="{A1FEF290-0983-4E11-B966-9A86609BD5A0}"/>
              </a:ext>
            </a:extLst>
          </p:cNvPr>
          <p:cNvSpPr>
            <a:spLocks noGrp="1"/>
          </p:cNvSpPr>
          <p:nvPr>
            <p:ph sz="quarter" idx="21" hasCustomPrompt="1"/>
          </p:nvPr>
        </p:nvSpPr>
        <p:spPr>
          <a:xfrm>
            <a:off x="734774"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9" name="Text Placeholder 14">
            <a:extLst>
              <a:ext uri="{FF2B5EF4-FFF2-40B4-BE49-F238E27FC236}">
                <a16:creationId xmlns:a16="http://schemas.microsoft.com/office/drawing/2014/main" id="{A7719B2B-EB8B-41CB-9FE9-A4FA2ABAB353}"/>
              </a:ext>
            </a:extLst>
          </p:cNvPr>
          <p:cNvSpPr>
            <a:spLocks noGrp="1"/>
          </p:cNvSpPr>
          <p:nvPr>
            <p:ph type="body" sz="quarter" idx="22"/>
          </p:nvPr>
        </p:nvSpPr>
        <p:spPr>
          <a:xfrm>
            <a:off x="3521789" y="2700972"/>
            <a:ext cx="2367202" cy="2715416"/>
          </a:xfrm>
          <a:solidFill>
            <a:schemeClr val="bg1"/>
          </a:solidFill>
          <a:effectLst>
            <a:outerShdw dist="6350" dir="16200000" algn="ctr" rotWithShape="0">
              <a:schemeClr val="tx2"/>
            </a:outerShdw>
          </a:effectLst>
        </p:spPr>
        <p:txBody>
          <a:bodyPr wrap="square" lIns="0" tIns="0" rIns="0" bIns="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39">
            <a:extLst>
              <a:ext uri="{FF2B5EF4-FFF2-40B4-BE49-F238E27FC236}">
                <a16:creationId xmlns:a16="http://schemas.microsoft.com/office/drawing/2014/main" id="{318D347F-0FF6-4DAE-B48C-04F178E9B96F}"/>
              </a:ext>
            </a:extLst>
          </p:cNvPr>
          <p:cNvSpPr>
            <a:spLocks noGrp="1"/>
          </p:cNvSpPr>
          <p:nvPr>
            <p:ph sz="quarter" idx="23" hasCustomPrompt="1"/>
          </p:nvPr>
        </p:nvSpPr>
        <p:spPr>
          <a:xfrm>
            <a:off x="3521789"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1" name="Text Placeholder 14">
            <a:extLst>
              <a:ext uri="{FF2B5EF4-FFF2-40B4-BE49-F238E27FC236}">
                <a16:creationId xmlns:a16="http://schemas.microsoft.com/office/drawing/2014/main" id="{5BA4447B-2738-48D7-8607-2E3BA12E44F4}"/>
              </a:ext>
            </a:extLst>
          </p:cNvPr>
          <p:cNvSpPr>
            <a:spLocks noGrp="1"/>
          </p:cNvSpPr>
          <p:nvPr>
            <p:ph type="body" sz="quarter" idx="24"/>
          </p:nvPr>
        </p:nvSpPr>
        <p:spPr>
          <a:xfrm>
            <a:off x="6308804" y="2700972"/>
            <a:ext cx="2367202" cy="2715416"/>
          </a:xfrm>
          <a:solidFill>
            <a:schemeClr val="bg1"/>
          </a:solidFill>
          <a:effectLst>
            <a:outerShdw dist="6350" dir="16200000" algn="ctr" rotWithShape="0">
              <a:schemeClr val="tx2"/>
            </a:outerShdw>
          </a:effectLst>
        </p:spPr>
        <p:txBody>
          <a:bodyPr wrap="square" lIns="0" tIns="0" rIns="0" bIns="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Content Placeholder 39">
            <a:extLst>
              <a:ext uri="{FF2B5EF4-FFF2-40B4-BE49-F238E27FC236}">
                <a16:creationId xmlns:a16="http://schemas.microsoft.com/office/drawing/2014/main" id="{680720DC-C151-4206-A714-8A5CF34C7984}"/>
              </a:ext>
            </a:extLst>
          </p:cNvPr>
          <p:cNvSpPr>
            <a:spLocks noGrp="1"/>
          </p:cNvSpPr>
          <p:nvPr>
            <p:ph sz="quarter" idx="25" hasCustomPrompt="1"/>
          </p:nvPr>
        </p:nvSpPr>
        <p:spPr>
          <a:xfrm>
            <a:off x="6308804"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13" name="Text Placeholder 14">
            <a:extLst>
              <a:ext uri="{FF2B5EF4-FFF2-40B4-BE49-F238E27FC236}">
                <a16:creationId xmlns:a16="http://schemas.microsoft.com/office/drawing/2014/main" id="{918F9781-30AA-4CF2-9F79-4E288A789DD2}"/>
              </a:ext>
            </a:extLst>
          </p:cNvPr>
          <p:cNvSpPr>
            <a:spLocks noGrp="1"/>
          </p:cNvSpPr>
          <p:nvPr>
            <p:ph type="body" sz="quarter" idx="26"/>
          </p:nvPr>
        </p:nvSpPr>
        <p:spPr>
          <a:xfrm>
            <a:off x="9095819" y="2700972"/>
            <a:ext cx="2367202" cy="2715416"/>
          </a:xfrm>
          <a:solidFill>
            <a:schemeClr val="bg1"/>
          </a:solidFill>
          <a:effectLst>
            <a:outerShdw dist="6350" dir="16200000" algn="ctr" rotWithShape="0">
              <a:schemeClr val="tx2"/>
            </a:outerShdw>
          </a:effectLst>
        </p:spPr>
        <p:txBody>
          <a:bodyPr wrap="square" lIns="0" tIns="0" rIns="0" bIns="0">
            <a:noAutofit/>
          </a:bodyPr>
          <a:lstStyle>
            <a:lvl1pPr algn="l">
              <a:lnSpc>
                <a:spcPct val="100000"/>
              </a:lnSpc>
              <a:spcAft>
                <a:spcPts val="600"/>
              </a:spcAft>
              <a:defRPr sz="1800">
                <a:solidFill>
                  <a:schemeClr val="accent1"/>
                </a:solidFill>
              </a:defRPr>
            </a:lvl1pPr>
            <a:lvl2pPr algn="l">
              <a:lnSpc>
                <a:spcPct val="90000"/>
              </a:lnSpc>
              <a:spcBef>
                <a:spcPts val="300"/>
              </a:spcBef>
              <a:spcAft>
                <a:spcPts val="300"/>
              </a:spcAft>
              <a:defRPr sz="16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Content Placeholder 39">
            <a:extLst>
              <a:ext uri="{FF2B5EF4-FFF2-40B4-BE49-F238E27FC236}">
                <a16:creationId xmlns:a16="http://schemas.microsoft.com/office/drawing/2014/main" id="{C07CB065-8C98-4E33-8254-435F914F1450}"/>
              </a:ext>
            </a:extLst>
          </p:cNvPr>
          <p:cNvSpPr>
            <a:spLocks noGrp="1"/>
          </p:cNvSpPr>
          <p:nvPr>
            <p:ph sz="quarter" idx="27" hasCustomPrompt="1"/>
          </p:nvPr>
        </p:nvSpPr>
        <p:spPr>
          <a:xfrm>
            <a:off x="9095819" y="1875201"/>
            <a:ext cx="636498" cy="636498"/>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600"/>
            </a:lvl1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AU"/>
              <a:t>insert icon from file or paste from slide</a:t>
            </a:r>
          </a:p>
        </p:txBody>
      </p:sp>
      <p:sp>
        <p:nvSpPr>
          <p:cNvPr id="4" name="Footer Placeholder 3">
            <a:extLst>
              <a:ext uri="{FF2B5EF4-FFF2-40B4-BE49-F238E27FC236}">
                <a16:creationId xmlns:a16="http://schemas.microsoft.com/office/drawing/2014/main" id="{CF651122-69DC-4B8D-A785-18783FE5499E}"/>
              </a:ext>
            </a:extLst>
          </p:cNvPr>
          <p:cNvSpPr>
            <a:spLocks noGrp="1"/>
          </p:cNvSpPr>
          <p:nvPr>
            <p:ph type="ftr" sz="quarter" idx="28"/>
          </p:nvPr>
        </p:nvSpPr>
        <p:spPr/>
        <p:txBody>
          <a:bodyPr/>
          <a:lstStyle/>
          <a:p>
            <a:r>
              <a:rPr lang="en-AU"/>
              <a:t>|  Confidential – Internal Use Only</a:t>
            </a:r>
          </a:p>
        </p:txBody>
      </p:sp>
    </p:spTree>
    <p:extLst>
      <p:ext uri="{BB962C8B-B14F-4D97-AF65-F5344CB8AC3E}">
        <p14:creationId xmlns:p14="http://schemas.microsoft.com/office/powerpoint/2010/main" val="48181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userDrawn="1">
          <p15:clr>
            <a:srgbClr val="FBAE40"/>
          </p15:clr>
        </p15:guide>
        <p15:guide id="2" pos="2207" userDrawn="1">
          <p15:clr>
            <a:srgbClr val="FBAE40"/>
          </p15:clr>
        </p15:guide>
        <p15:guide id="3" pos="3714" userDrawn="1">
          <p15:clr>
            <a:srgbClr val="FBAE40"/>
          </p15:clr>
        </p15:guide>
        <p15:guide id="4" pos="3976" userDrawn="1">
          <p15:clr>
            <a:srgbClr val="FBAE40"/>
          </p15:clr>
        </p15:guide>
        <p15:guide id="5" pos="5473" userDrawn="1">
          <p15:clr>
            <a:srgbClr val="FBAE40"/>
          </p15:clr>
        </p15:guide>
        <p15:guide id="6" pos="5722"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ark background 4 points diagram">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userDrawn="1"/>
        </p:nvSpPr>
        <p:spPr>
          <a:xfrm>
            <a:off x="731838" y="2399838"/>
            <a:ext cx="10729912" cy="740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marL="0" indent="0">
              <a:lnSpc>
                <a:spcPct val="90000"/>
              </a:lnSpc>
              <a:spcBef>
                <a:spcPts val="300"/>
              </a:spcBef>
              <a:spcAft>
                <a:spcPts val="300"/>
              </a:spcAft>
              <a:buNone/>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944000" cy="1395721"/>
          </a:xfrm>
          <a:noFill/>
          <a:effectLst/>
        </p:spPr>
        <p:txBody>
          <a:bodyPr wrap="square" lIns="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944000" cy="587835"/>
          </a:xfrm>
          <a:noFill/>
          <a:effectLst/>
        </p:spPr>
        <p:txBody>
          <a:bodyPr wrap="square" lIns="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3376210" y="3326298"/>
            <a:ext cx="243205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3376210" y="2475991"/>
            <a:ext cx="243205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6041190" y="3326298"/>
            <a:ext cx="243205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6041190" y="2475991"/>
            <a:ext cx="243205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8706169" y="3326298"/>
            <a:ext cx="243205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8706169" y="2475991"/>
            <a:ext cx="243205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26FE4088-947B-4AE7-9CB4-73BE39848492}"/>
              </a:ext>
            </a:extLst>
          </p:cNvPr>
          <p:cNvSpPr>
            <a:spLocks noGrp="1"/>
          </p:cNvSpPr>
          <p:nvPr>
            <p:ph type="ftr" sz="quarter" idx="36"/>
          </p:nvPr>
        </p:nvSpPr>
        <p:spPr/>
        <p:txBody>
          <a:bodyPr/>
          <a:lstStyle/>
          <a:p>
            <a:r>
              <a:rPr lang="en-AU"/>
              <a:t>|  Confidential – Internal Use Only</a:t>
            </a:r>
          </a:p>
        </p:txBody>
      </p:sp>
    </p:spTree>
    <p:extLst>
      <p:ext uri="{BB962C8B-B14F-4D97-AF65-F5344CB8AC3E}">
        <p14:creationId xmlns:p14="http://schemas.microsoft.com/office/powerpoint/2010/main" val="21246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ark background 5 points diagram">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userDrawn="1"/>
        </p:nvSpPr>
        <p:spPr>
          <a:xfrm>
            <a:off x="731838" y="2399838"/>
            <a:ext cx="10729912" cy="740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bg1"/>
                </a:solidFill>
                <a:latin typeface="+mj-lt"/>
              </a:defRPr>
            </a:lvl1pPr>
            <a:lvl2pPr marL="0" indent="0">
              <a:lnSpc>
                <a:spcPct val="90000"/>
              </a:lnSpc>
              <a:spcBef>
                <a:spcPts val="300"/>
              </a:spcBef>
              <a:spcAft>
                <a:spcPts val="300"/>
              </a:spcAft>
              <a:buNone/>
              <a:defRPr sz="2000">
                <a:solidFill>
                  <a:schemeClr val="bg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601072" cy="1395721"/>
          </a:xfrm>
          <a:noFill/>
          <a:effectLst/>
        </p:spPr>
        <p:txBody>
          <a:bodyPr wrap="square" lIns="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601072" cy="587835"/>
          </a:xfrm>
          <a:noFill/>
          <a:effectLst/>
        </p:spPr>
        <p:txBody>
          <a:bodyPr wrap="square" lIns="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2970930"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2970930"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6" name="Text Placeholder 14">
            <a:extLst>
              <a:ext uri="{FF2B5EF4-FFF2-40B4-BE49-F238E27FC236}">
                <a16:creationId xmlns:a16="http://schemas.microsoft.com/office/drawing/2014/main" id="{9D58E3F2-3A32-4013-9BC3-1257020A76A7}"/>
              </a:ext>
            </a:extLst>
          </p:cNvPr>
          <p:cNvSpPr>
            <a:spLocks noGrp="1"/>
          </p:cNvSpPr>
          <p:nvPr>
            <p:ph type="body" sz="quarter" idx="30" hasCustomPrompt="1"/>
          </p:nvPr>
        </p:nvSpPr>
        <p:spPr>
          <a:xfrm>
            <a:off x="5033092"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7" name="Text Placeholder 14">
            <a:extLst>
              <a:ext uri="{FF2B5EF4-FFF2-40B4-BE49-F238E27FC236}">
                <a16:creationId xmlns:a16="http://schemas.microsoft.com/office/drawing/2014/main" id="{9BFF838B-C7AD-4D0A-BA10-F57B9951C806}"/>
              </a:ext>
            </a:extLst>
          </p:cNvPr>
          <p:cNvSpPr>
            <a:spLocks noGrp="1"/>
          </p:cNvSpPr>
          <p:nvPr>
            <p:ph type="body" sz="quarter" idx="31" hasCustomPrompt="1"/>
          </p:nvPr>
        </p:nvSpPr>
        <p:spPr>
          <a:xfrm>
            <a:off x="5033092"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7104780"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7104780"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9168849" y="3326298"/>
            <a:ext cx="1969370" cy="1395721"/>
          </a:xfrm>
          <a:solidFill>
            <a:schemeClr val="bg2"/>
          </a:solidFill>
          <a:effectLst>
            <a:outerShdw dist="12700" dir="10800000" algn="r" rotWithShape="0">
              <a:schemeClr val="bg1"/>
            </a:outerShdw>
          </a:effectLst>
        </p:spPr>
        <p:txBody>
          <a:bodyPr wrap="square" lIns="288000" tIns="0" rIns="0" bIns="0">
            <a:noAutofit/>
          </a:bodyPr>
          <a:lstStyle>
            <a:lvl1pPr algn="l">
              <a:lnSpc>
                <a:spcPct val="100000"/>
              </a:lnSpc>
              <a:spcAft>
                <a:spcPts val="0"/>
              </a:spcAft>
              <a:defRPr sz="1800">
                <a:solidFill>
                  <a:schemeClr val="bg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9168849" y="2475991"/>
            <a:ext cx="1969370" cy="587835"/>
          </a:xfrm>
          <a:solidFill>
            <a:schemeClr val="bg1"/>
          </a:solidFill>
          <a:effectLst>
            <a:outerShdw dist="12700" dir="10800000" algn="r" rotWithShape="0">
              <a:schemeClr val="accent1"/>
            </a:outerShdw>
          </a:effectLst>
        </p:spPr>
        <p:txBody>
          <a:bodyPr wrap="square" lIns="288000" tIns="0" rIns="0" bIns="0" anchor="ctr" anchorCtr="0">
            <a:noAutofit/>
          </a:bodyPr>
          <a:lstStyle>
            <a:lvl1pPr algn="l">
              <a:lnSpc>
                <a:spcPct val="90000"/>
              </a:lnSpc>
              <a:spcAft>
                <a:spcPts val="0"/>
              </a:spcAft>
              <a:defRPr sz="1800">
                <a:solidFill>
                  <a:schemeClr val="accent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31570C28-957C-4134-BFE6-5C5D8197C759}"/>
              </a:ext>
            </a:extLst>
          </p:cNvPr>
          <p:cNvSpPr>
            <a:spLocks noGrp="1"/>
          </p:cNvSpPr>
          <p:nvPr>
            <p:ph type="ftr" sz="quarter" idx="36"/>
          </p:nvPr>
        </p:nvSpPr>
        <p:spPr/>
        <p:txBody>
          <a:bodyPr/>
          <a:lstStyle/>
          <a:p>
            <a:r>
              <a:rPr lang="en-AU"/>
              <a:t>|  Confidential – Internal Use Only</a:t>
            </a:r>
          </a:p>
        </p:txBody>
      </p:sp>
    </p:spTree>
    <p:extLst>
      <p:ext uri="{BB962C8B-B14F-4D97-AF65-F5344CB8AC3E}">
        <p14:creationId xmlns:p14="http://schemas.microsoft.com/office/powerpoint/2010/main" val="370691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Light background 4 points diagram">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AD7EFE63-7B3C-42EA-82B0-8E518D59C26B}"/>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userDrawn="1"/>
        </p:nvSpPr>
        <p:spPr>
          <a:xfrm>
            <a:off x="731838" y="2399838"/>
            <a:ext cx="10729912" cy="7401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944000" cy="1395721"/>
          </a:xfrm>
          <a:solidFill>
            <a:schemeClr val="tx2"/>
          </a:solidFill>
          <a:effectLst/>
        </p:spPr>
        <p:txBody>
          <a:bodyPr wrap="square" lIns="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944000" cy="587835"/>
          </a:xfrm>
          <a:solidFill>
            <a:schemeClr val="accent1"/>
          </a:solidFill>
          <a:effectLst/>
        </p:spPr>
        <p:txBody>
          <a:bodyPr wrap="square" lIns="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3376210" y="3326298"/>
            <a:ext cx="243205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3376210" y="2475991"/>
            <a:ext cx="243205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6041190" y="3326298"/>
            <a:ext cx="243205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6041190" y="2475991"/>
            <a:ext cx="243205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8706169" y="3326298"/>
            <a:ext cx="243205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8706169" y="2475991"/>
            <a:ext cx="243205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40FB6175-2BA9-4BAB-99CD-59038D01DDA8}"/>
              </a:ext>
            </a:extLst>
          </p:cNvPr>
          <p:cNvSpPr>
            <a:spLocks noGrp="1"/>
          </p:cNvSpPr>
          <p:nvPr>
            <p:ph type="ftr" sz="quarter" idx="36"/>
          </p:nvPr>
        </p:nvSpPr>
        <p:spPr/>
        <p:txBody>
          <a:bodyPr/>
          <a:lstStyle/>
          <a:p>
            <a:r>
              <a:rPr lang="en-AU"/>
              <a:t>|  Confidential – Internal Use Only</a:t>
            </a:r>
          </a:p>
        </p:txBody>
      </p:sp>
    </p:spTree>
    <p:extLst>
      <p:ext uri="{BB962C8B-B14F-4D97-AF65-F5344CB8AC3E}">
        <p14:creationId xmlns:p14="http://schemas.microsoft.com/office/powerpoint/2010/main" val="223177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Light background 5 points diagram">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66A0B019-2F2C-411B-B24F-96A23550A3C4}"/>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22" name="Rectangle: Rounded Corners 21">
            <a:extLst>
              <a:ext uri="{FF2B5EF4-FFF2-40B4-BE49-F238E27FC236}">
                <a16:creationId xmlns:a16="http://schemas.microsoft.com/office/drawing/2014/main" id="{16C9A022-3998-43BB-9549-7A4C0507F8B3}"/>
              </a:ext>
            </a:extLst>
          </p:cNvPr>
          <p:cNvSpPr/>
          <p:nvPr userDrawn="1"/>
        </p:nvSpPr>
        <p:spPr>
          <a:xfrm>
            <a:off x="731838" y="2399838"/>
            <a:ext cx="10729912" cy="7401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1" name="Text Placeholder 5">
            <a:extLst>
              <a:ext uri="{FF2B5EF4-FFF2-40B4-BE49-F238E27FC236}">
                <a16:creationId xmlns:a16="http://schemas.microsoft.com/office/drawing/2014/main" id="{BD90BE0F-33F9-48FF-BAC6-3829D9C81C60}"/>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3" name="Text Placeholder 14">
            <a:extLst>
              <a:ext uri="{FF2B5EF4-FFF2-40B4-BE49-F238E27FC236}">
                <a16:creationId xmlns:a16="http://schemas.microsoft.com/office/drawing/2014/main" id="{CE061388-0054-442A-B375-89C1D5B384AE}"/>
              </a:ext>
            </a:extLst>
          </p:cNvPr>
          <p:cNvSpPr>
            <a:spLocks noGrp="1"/>
          </p:cNvSpPr>
          <p:nvPr>
            <p:ph type="body" sz="quarter" idx="19" hasCustomPrompt="1"/>
          </p:nvPr>
        </p:nvSpPr>
        <p:spPr>
          <a:xfrm>
            <a:off x="1199280" y="3326298"/>
            <a:ext cx="1601072" cy="1395721"/>
          </a:xfrm>
          <a:noFill/>
          <a:effectLst/>
        </p:spPr>
        <p:txBody>
          <a:bodyPr wrap="square" lIns="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3" name="Text Placeholder 14">
            <a:extLst>
              <a:ext uri="{FF2B5EF4-FFF2-40B4-BE49-F238E27FC236}">
                <a16:creationId xmlns:a16="http://schemas.microsoft.com/office/drawing/2014/main" id="{48A76922-901A-47EF-815E-1C4C11519906}"/>
              </a:ext>
            </a:extLst>
          </p:cNvPr>
          <p:cNvSpPr>
            <a:spLocks noGrp="1"/>
          </p:cNvSpPr>
          <p:nvPr>
            <p:ph type="body" sz="quarter" idx="27" hasCustomPrompt="1"/>
          </p:nvPr>
        </p:nvSpPr>
        <p:spPr>
          <a:xfrm>
            <a:off x="1199280" y="2475991"/>
            <a:ext cx="1601072" cy="587835"/>
          </a:xfrm>
          <a:solidFill>
            <a:schemeClr val="accent1"/>
          </a:solidFill>
          <a:effectLst/>
        </p:spPr>
        <p:txBody>
          <a:bodyPr wrap="square" lIns="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4" name="Text Placeholder 14">
            <a:extLst>
              <a:ext uri="{FF2B5EF4-FFF2-40B4-BE49-F238E27FC236}">
                <a16:creationId xmlns:a16="http://schemas.microsoft.com/office/drawing/2014/main" id="{B4ADBE79-C7D8-4F88-9676-270A08E12761}"/>
              </a:ext>
            </a:extLst>
          </p:cNvPr>
          <p:cNvSpPr>
            <a:spLocks noGrp="1"/>
          </p:cNvSpPr>
          <p:nvPr>
            <p:ph type="body" sz="quarter" idx="28" hasCustomPrompt="1"/>
          </p:nvPr>
        </p:nvSpPr>
        <p:spPr>
          <a:xfrm>
            <a:off x="2970930"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5" name="Text Placeholder 14">
            <a:extLst>
              <a:ext uri="{FF2B5EF4-FFF2-40B4-BE49-F238E27FC236}">
                <a16:creationId xmlns:a16="http://schemas.microsoft.com/office/drawing/2014/main" id="{171262BE-F773-46EE-B31E-46A253AD2514}"/>
              </a:ext>
            </a:extLst>
          </p:cNvPr>
          <p:cNvSpPr>
            <a:spLocks noGrp="1"/>
          </p:cNvSpPr>
          <p:nvPr>
            <p:ph type="body" sz="quarter" idx="29" hasCustomPrompt="1"/>
          </p:nvPr>
        </p:nvSpPr>
        <p:spPr>
          <a:xfrm>
            <a:off x="2970930"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6" name="Text Placeholder 14">
            <a:extLst>
              <a:ext uri="{FF2B5EF4-FFF2-40B4-BE49-F238E27FC236}">
                <a16:creationId xmlns:a16="http://schemas.microsoft.com/office/drawing/2014/main" id="{9D58E3F2-3A32-4013-9BC3-1257020A76A7}"/>
              </a:ext>
            </a:extLst>
          </p:cNvPr>
          <p:cNvSpPr>
            <a:spLocks noGrp="1"/>
          </p:cNvSpPr>
          <p:nvPr>
            <p:ph type="body" sz="quarter" idx="30" hasCustomPrompt="1"/>
          </p:nvPr>
        </p:nvSpPr>
        <p:spPr>
          <a:xfrm>
            <a:off x="5033092"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7" name="Text Placeholder 14">
            <a:extLst>
              <a:ext uri="{FF2B5EF4-FFF2-40B4-BE49-F238E27FC236}">
                <a16:creationId xmlns:a16="http://schemas.microsoft.com/office/drawing/2014/main" id="{9BFF838B-C7AD-4D0A-BA10-F57B9951C806}"/>
              </a:ext>
            </a:extLst>
          </p:cNvPr>
          <p:cNvSpPr>
            <a:spLocks noGrp="1"/>
          </p:cNvSpPr>
          <p:nvPr>
            <p:ph type="body" sz="quarter" idx="31" hasCustomPrompt="1"/>
          </p:nvPr>
        </p:nvSpPr>
        <p:spPr>
          <a:xfrm>
            <a:off x="5033092"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28" name="Text Placeholder 14">
            <a:extLst>
              <a:ext uri="{FF2B5EF4-FFF2-40B4-BE49-F238E27FC236}">
                <a16:creationId xmlns:a16="http://schemas.microsoft.com/office/drawing/2014/main" id="{0A2BC554-78B4-4109-BB92-3A6A3654245E}"/>
              </a:ext>
            </a:extLst>
          </p:cNvPr>
          <p:cNvSpPr>
            <a:spLocks noGrp="1"/>
          </p:cNvSpPr>
          <p:nvPr>
            <p:ph type="body" sz="quarter" idx="32" hasCustomPrompt="1"/>
          </p:nvPr>
        </p:nvSpPr>
        <p:spPr>
          <a:xfrm>
            <a:off x="7104780"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29" name="Text Placeholder 14">
            <a:extLst>
              <a:ext uri="{FF2B5EF4-FFF2-40B4-BE49-F238E27FC236}">
                <a16:creationId xmlns:a16="http://schemas.microsoft.com/office/drawing/2014/main" id="{6C24D81F-D709-436C-A8E9-9752AF92A256}"/>
              </a:ext>
            </a:extLst>
          </p:cNvPr>
          <p:cNvSpPr>
            <a:spLocks noGrp="1"/>
          </p:cNvSpPr>
          <p:nvPr>
            <p:ph type="body" sz="quarter" idx="33" hasCustomPrompt="1"/>
          </p:nvPr>
        </p:nvSpPr>
        <p:spPr>
          <a:xfrm>
            <a:off x="7104780"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30" name="Text Placeholder 14">
            <a:extLst>
              <a:ext uri="{FF2B5EF4-FFF2-40B4-BE49-F238E27FC236}">
                <a16:creationId xmlns:a16="http://schemas.microsoft.com/office/drawing/2014/main" id="{C63E13EB-FD1C-4C24-9755-9AD57BB883A0}"/>
              </a:ext>
            </a:extLst>
          </p:cNvPr>
          <p:cNvSpPr>
            <a:spLocks noGrp="1"/>
          </p:cNvSpPr>
          <p:nvPr>
            <p:ph type="body" sz="quarter" idx="34" hasCustomPrompt="1"/>
          </p:nvPr>
        </p:nvSpPr>
        <p:spPr>
          <a:xfrm>
            <a:off x="9168849" y="3326298"/>
            <a:ext cx="1969370" cy="1395721"/>
          </a:xfrm>
          <a:solidFill>
            <a:schemeClr val="tx2"/>
          </a:solidFill>
          <a:effectLst>
            <a:outerShdw dist="12700" dir="10800000" algn="r" rotWithShape="0">
              <a:schemeClr val="accent2"/>
            </a:outerShdw>
          </a:effectLst>
        </p:spPr>
        <p:txBody>
          <a:bodyPr wrap="square" lIns="288000" tIns="0" rIns="0" bIns="0">
            <a:noAutofit/>
          </a:bodyPr>
          <a:lstStyle>
            <a:lvl1pPr algn="l">
              <a:lnSpc>
                <a:spcPct val="100000"/>
              </a:lnSpc>
              <a:spcAft>
                <a:spcPts val="0"/>
              </a:spcAft>
              <a:defRPr sz="1800">
                <a:solidFill>
                  <a:schemeClr val="tx1"/>
                </a:solidFill>
                <a:latin typeface="+mn-lt"/>
              </a:defRPr>
            </a:lvl1pPr>
            <a:lvl2pPr algn="l">
              <a:spcBef>
                <a:spcPts val="0"/>
              </a:spcBef>
              <a:spcAft>
                <a:spcPts val="0"/>
              </a:spcAft>
              <a:defRPr sz="1400">
                <a:solidFill>
                  <a:schemeClr val="bg1"/>
                </a:solidFill>
              </a:defRPr>
            </a:lvl2pPr>
          </a:lstStyle>
          <a:p>
            <a:pPr lvl="0"/>
            <a:r>
              <a:rPr lang="en-US"/>
              <a:t>Body text</a:t>
            </a:r>
          </a:p>
        </p:txBody>
      </p:sp>
      <p:sp>
        <p:nvSpPr>
          <p:cNvPr id="31" name="Text Placeholder 14">
            <a:extLst>
              <a:ext uri="{FF2B5EF4-FFF2-40B4-BE49-F238E27FC236}">
                <a16:creationId xmlns:a16="http://schemas.microsoft.com/office/drawing/2014/main" id="{E00E3057-27E1-4436-803B-3983563B6EDD}"/>
              </a:ext>
            </a:extLst>
          </p:cNvPr>
          <p:cNvSpPr>
            <a:spLocks noGrp="1"/>
          </p:cNvSpPr>
          <p:nvPr>
            <p:ph type="body" sz="quarter" idx="35" hasCustomPrompt="1"/>
          </p:nvPr>
        </p:nvSpPr>
        <p:spPr>
          <a:xfrm>
            <a:off x="9168849" y="2475991"/>
            <a:ext cx="1969370" cy="587835"/>
          </a:xfrm>
          <a:solidFill>
            <a:schemeClr val="accent1"/>
          </a:solidFill>
          <a:effectLst>
            <a:outerShdw dist="12700" dir="10800000" algn="r" rotWithShape="0">
              <a:schemeClr val="bg1"/>
            </a:outerShdw>
          </a:effectLst>
        </p:spPr>
        <p:txBody>
          <a:bodyPr wrap="square" lIns="288000" tIns="0" rIns="0" bIns="0" anchor="ctr" anchorCtr="0">
            <a:noAutofit/>
          </a:bodyPr>
          <a:lstStyle>
            <a:lvl1pPr algn="l">
              <a:lnSpc>
                <a:spcPct val="90000"/>
              </a:lnSpc>
              <a:spcAft>
                <a:spcPts val="0"/>
              </a:spcAft>
              <a:defRPr sz="1800">
                <a:solidFill>
                  <a:schemeClr val="bg1"/>
                </a:solidFill>
                <a:latin typeface="+mj-lt"/>
              </a:defRPr>
            </a:lvl1pPr>
            <a:lvl2pPr algn="l">
              <a:spcBef>
                <a:spcPts val="0"/>
              </a:spcBef>
              <a:spcAft>
                <a:spcPts val="0"/>
              </a:spcAft>
              <a:defRPr sz="1400">
                <a:solidFill>
                  <a:schemeClr val="bg1"/>
                </a:solidFill>
              </a:defRPr>
            </a:lvl2pPr>
          </a:lstStyle>
          <a:p>
            <a:pPr lvl="0"/>
            <a:r>
              <a:rPr lang="en-US"/>
              <a:t>Heading text</a:t>
            </a:r>
          </a:p>
        </p:txBody>
      </p:sp>
      <p:sp>
        <p:nvSpPr>
          <p:cNvPr id="4" name="Footer Placeholder 3">
            <a:extLst>
              <a:ext uri="{FF2B5EF4-FFF2-40B4-BE49-F238E27FC236}">
                <a16:creationId xmlns:a16="http://schemas.microsoft.com/office/drawing/2014/main" id="{28A1B7C3-5A34-4197-BEF2-654BBBCC4BA3}"/>
              </a:ext>
            </a:extLst>
          </p:cNvPr>
          <p:cNvSpPr>
            <a:spLocks noGrp="1"/>
          </p:cNvSpPr>
          <p:nvPr>
            <p:ph type="ftr" sz="quarter" idx="36"/>
          </p:nvPr>
        </p:nvSpPr>
        <p:spPr/>
        <p:txBody>
          <a:bodyPr/>
          <a:lstStyle/>
          <a:p>
            <a:r>
              <a:rPr lang="en-AU"/>
              <a:t>|  Confidential – Internal Use Only</a:t>
            </a:r>
          </a:p>
        </p:txBody>
      </p:sp>
    </p:spTree>
    <p:extLst>
      <p:ext uri="{BB962C8B-B14F-4D97-AF65-F5344CB8AC3E}">
        <p14:creationId xmlns:p14="http://schemas.microsoft.com/office/powerpoint/2010/main" val="180615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ext and image caption (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36687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2" name="Picture Placeholder 11">
            <a:extLst>
              <a:ext uri="{FF2B5EF4-FFF2-40B4-BE49-F238E27FC236}">
                <a16:creationId xmlns:a16="http://schemas.microsoft.com/office/drawing/2014/main" id="{E0EC018A-9DFE-47FF-AFF1-C06634504BF8}"/>
              </a:ext>
            </a:extLst>
          </p:cNvPr>
          <p:cNvSpPr>
            <a:spLocks noGrp="1"/>
          </p:cNvSpPr>
          <p:nvPr>
            <p:ph type="pic" sz="quarter" idx="20" hasCustomPrompt="1"/>
          </p:nvPr>
        </p:nvSpPr>
        <p:spPr>
          <a:xfrm>
            <a:off x="4872038" y="0"/>
            <a:ext cx="6588124" cy="5993689"/>
          </a:xfrm>
          <a:custGeom>
            <a:avLst/>
            <a:gdLst>
              <a:gd name="connsiteX0" fmla="*/ 0 w 6588124"/>
              <a:gd name="connsiteY0" fmla="*/ 0 h 5199939"/>
              <a:gd name="connsiteX1" fmla="*/ 6588124 w 6588124"/>
              <a:gd name="connsiteY1" fmla="*/ 0 h 5199939"/>
              <a:gd name="connsiteX2" fmla="*/ 6588124 w 6588124"/>
              <a:gd name="connsiteY2" fmla="*/ 4855103 h 5199939"/>
              <a:gd name="connsiteX3" fmla="*/ 0 w 6588124"/>
              <a:gd name="connsiteY3" fmla="*/ 5199939 h 5199939"/>
            </a:gdLst>
            <a:ahLst/>
            <a:cxnLst>
              <a:cxn ang="0">
                <a:pos x="connsiteX0" y="connsiteY0"/>
              </a:cxn>
              <a:cxn ang="0">
                <a:pos x="connsiteX1" y="connsiteY1"/>
              </a:cxn>
              <a:cxn ang="0">
                <a:pos x="connsiteX2" y="connsiteY2"/>
              </a:cxn>
              <a:cxn ang="0">
                <a:pos x="connsiteX3" y="connsiteY3"/>
              </a:cxn>
            </a:cxnLst>
            <a:rect l="l" t="t" r="r" b="b"/>
            <a:pathLst>
              <a:path w="6588124" h="5199939">
                <a:moveTo>
                  <a:pt x="0" y="0"/>
                </a:moveTo>
                <a:lnTo>
                  <a:pt x="6588124" y="0"/>
                </a:lnTo>
                <a:lnTo>
                  <a:pt x="6588124" y="4855103"/>
                </a:lnTo>
                <a:lnTo>
                  <a:pt x="0" y="5199939"/>
                </a:lnTo>
                <a:close/>
              </a:path>
            </a:pathLst>
          </a:custGeom>
          <a:solidFill>
            <a:schemeClr val="tx2"/>
          </a:solidFill>
        </p:spPr>
        <p:txBody>
          <a:bodyPr wrap="square" lIns="180000" bIns="828000" anchor="ctr" anchorCtr="0">
            <a:noAutofit/>
          </a:bodyPr>
          <a:lstStyle>
            <a:lvl1pPr>
              <a:defRPr/>
            </a:lvl1pPr>
          </a:lstStyle>
          <a:p>
            <a:r>
              <a:rPr lang="en-AU"/>
              <a:t>Click icon to insert image</a:t>
            </a:r>
          </a:p>
        </p:txBody>
      </p:sp>
      <p:sp>
        <p:nvSpPr>
          <p:cNvPr id="16" name="Text Placeholder 15">
            <a:extLst>
              <a:ext uri="{FF2B5EF4-FFF2-40B4-BE49-F238E27FC236}">
                <a16:creationId xmlns:a16="http://schemas.microsoft.com/office/drawing/2014/main" id="{D22EDF33-ECFE-4B81-9AC1-F3FA832BC037}"/>
              </a:ext>
            </a:extLst>
          </p:cNvPr>
          <p:cNvSpPr>
            <a:spLocks noGrp="1"/>
          </p:cNvSpPr>
          <p:nvPr>
            <p:ph type="body" sz="quarter" idx="21" hasCustomPrompt="1"/>
          </p:nvPr>
        </p:nvSpPr>
        <p:spPr>
          <a:xfrm>
            <a:off x="8862498" y="0"/>
            <a:ext cx="2060531" cy="2266545"/>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7" name="Text Placeholder 6">
            <a:extLst>
              <a:ext uri="{FF2B5EF4-FFF2-40B4-BE49-F238E27FC236}">
                <a16:creationId xmlns:a16="http://schemas.microsoft.com/office/drawing/2014/main" id="{D51BE162-01A0-418A-B407-DA2D856B215A}"/>
              </a:ext>
            </a:extLst>
          </p:cNvPr>
          <p:cNvSpPr>
            <a:spLocks noGrp="1"/>
          </p:cNvSpPr>
          <p:nvPr>
            <p:ph type="body" sz="quarter" idx="23"/>
          </p:nvPr>
        </p:nvSpPr>
        <p:spPr>
          <a:xfrm>
            <a:off x="731838" y="1981200"/>
            <a:ext cx="3668712" cy="37766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98E1E223-08DD-47DF-88DF-5DED29C1A5B3}"/>
              </a:ext>
            </a:extLst>
          </p:cNvPr>
          <p:cNvSpPr>
            <a:spLocks noGrp="1"/>
          </p:cNvSpPr>
          <p:nvPr>
            <p:ph type="ftr" sz="quarter" idx="24"/>
          </p:nvPr>
        </p:nvSpPr>
        <p:spPr/>
        <p:txBody>
          <a:bodyPr/>
          <a:lstStyle/>
          <a:p>
            <a:r>
              <a:rPr lang="en-AU"/>
              <a:t>|  Confidential – Internal Use Only</a:t>
            </a:r>
          </a:p>
        </p:txBody>
      </p:sp>
    </p:spTree>
    <p:extLst>
      <p:ext uri="{BB962C8B-B14F-4D97-AF65-F5344CB8AC3E}">
        <p14:creationId xmlns:p14="http://schemas.microsoft.com/office/powerpoint/2010/main" val="1325969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2772" userDrawn="1">
          <p15:clr>
            <a:srgbClr val="FBAE40"/>
          </p15:clr>
        </p15:guide>
        <p15:guide id="5" pos="3069"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ext and image caption (a) 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791451" y="748662"/>
            <a:ext cx="36687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2" name="Picture Placeholder 11">
            <a:extLst>
              <a:ext uri="{FF2B5EF4-FFF2-40B4-BE49-F238E27FC236}">
                <a16:creationId xmlns:a16="http://schemas.microsoft.com/office/drawing/2014/main" id="{E0EC018A-9DFE-47FF-AFF1-C06634504BF8}"/>
              </a:ext>
            </a:extLst>
          </p:cNvPr>
          <p:cNvSpPr>
            <a:spLocks noGrp="1"/>
          </p:cNvSpPr>
          <p:nvPr>
            <p:ph type="pic" sz="quarter" idx="20" hasCustomPrompt="1"/>
          </p:nvPr>
        </p:nvSpPr>
        <p:spPr>
          <a:xfrm>
            <a:off x="731838" y="793750"/>
            <a:ext cx="6588124" cy="5199939"/>
          </a:xfrm>
          <a:custGeom>
            <a:avLst/>
            <a:gdLst>
              <a:gd name="connsiteX0" fmla="*/ 0 w 6588124"/>
              <a:gd name="connsiteY0" fmla="*/ 0 h 5199939"/>
              <a:gd name="connsiteX1" fmla="*/ 6588124 w 6588124"/>
              <a:gd name="connsiteY1" fmla="*/ 0 h 5199939"/>
              <a:gd name="connsiteX2" fmla="*/ 6588124 w 6588124"/>
              <a:gd name="connsiteY2" fmla="*/ 4855103 h 5199939"/>
              <a:gd name="connsiteX3" fmla="*/ 0 w 6588124"/>
              <a:gd name="connsiteY3" fmla="*/ 5199939 h 5199939"/>
            </a:gdLst>
            <a:ahLst/>
            <a:cxnLst>
              <a:cxn ang="0">
                <a:pos x="connsiteX0" y="connsiteY0"/>
              </a:cxn>
              <a:cxn ang="0">
                <a:pos x="connsiteX1" y="connsiteY1"/>
              </a:cxn>
              <a:cxn ang="0">
                <a:pos x="connsiteX2" y="connsiteY2"/>
              </a:cxn>
              <a:cxn ang="0">
                <a:pos x="connsiteX3" y="connsiteY3"/>
              </a:cxn>
            </a:cxnLst>
            <a:rect l="l" t="t" r="r" b="b"/>
            <a:pathLst>
              <a:path w="6588124" h="5199939">
                <a:moveTo>
                  <a:pt x="0" y="0"/>
                </a:moveTo>
                <a:lnTo>
                  <a:pt x="6588124" y="0"/>
                </a:lnTo>
                <a:lnTo>
                  <a:pt x="6588124" y="4855103"/>
                </a:lnTo>
                <a:lnTo>
                  <a:pt x="0" y="5199939"/>
                </a:lnTo>
                <a:close/>
              </a:path>
            </a:pathLst>
          </a:custGeom>
          <a:solidFill>
            <a:schemeClr val="tx2"/>
          </a:solidFill>
        </p:spPr>
        <p:txBody>
          <a:bodyPr wrap="square" lIns="180000" bIns="828000" anchor="ctr" anchorCtr="0">
            <a:noAutofit/>
          </a:bodyPr>
          <a:lstStyle>
            <a:lvl1pPr>
              <a:defRPr/>
            </a:lvl1pPr>
          </a:lstStyle>
          <a:p>
            <a:r>
              <a:rPr lang="en-AU"/>
              <a:t>Click icon to insert image</a:t>
            </a:r>
          </a:p>
        </p:txBody>
      </p:sp>
      <p:sp>
        <p:nvSpPr>
          <p:cNvPr id="16" name="Text Placeholder 15">
            <a:extLst>
              <a:ext uri="{FF2B5EF4-FFF2-40B4-BE49-F238E27FC236}">
                <a16:creationId xmlns:a16="http://schemas.microsoft.com/office/drawing/2014/main" id="{D22EDF33-ECFE-4B81-9AC1-F3FA832BC037}"/>
              </a:ext>
            </a:extLst>
          </p:cNvPr>
          <p:cNvSpPr>
            <a:spLocks noGrp="1"/>
          </p:cNvSpPr>
          <p:nvPr>
            <p:ph type="body" sz="quarter" idx="21" hasCustomPrompt="1"/>
          </p:nvPr>
        </p:nvSpPr>
        <p:spPr>
          <a:xfrm>
            <a:off x="4688732" y="793749"/>
            <a:ext cx="2094098" cy="2303467"/>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7" name="Text Placeholder 6">
            <a:extLst>
              <a:ext uri="{FF2B5EF4-FFF2-40B4-BE49-F238E27FC236}">
                <a16:creationId xmlns:a16="http://schemas.microsoft.com/office/drawing/2014/main" id="{6C993A00-F3A1-4BAB-8EE4-EDE739C6E9B0}"/>
              </a:ext>
            </a:extLst>
          </p:cNvPr>
          <p:cNvSpPr>
            <a:spLocks noGrp="1"/>
          </p:cNvSpPr>
          <p:nvPr>
            <p:ph type="body" sz="quarter" idx="23"/>
          </p:nvPr>
        </p:nvSpPr>
        <p:spPr>
          <a:xfrm>
            <a:off x="7791450" y="1981200"/>
            <a:ext cx="3668713" cy="37766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BA2266F5-D9D5-49E1-B5F0-E43C30D4AB20}"/>
              </a:ext>
            </a:extLst>
          </p:cNvPr>
          <p:cNvSpPr>
            <a:spLocks noGrp="1"/>
          </p:cNvSpPr>
          <p:nvPr>
            <p:ph type="ftr" sz="quarter" idx="24"/>
          </p:nvPr>
        </p:nvSpPr>
        <p:spPr/>
        <p:txBody>
          <a:bodyPr/>
          <a:lstStyle/>
          <a:p>
            <a:r>
              <a:rPr lang="en-AU"/>
              <a:t>|  Confidential – Internal Use Only</a:t>
            </a:r>
          </a:p>
        </p:txBody>
      </p:sp>
    </p:spTree>
    <p:extLst>
      <p:ext uri="{BB962C8B-B14F-4D97-AF65-F5344CB8AC3E}">
        <p14:creationId xmlns:p14="http://schemas.microsoft.com/office/powerpoint/2010/main" val="43921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4611" userDrawn="1">
          <p15:clr>
            <a:srgbClr val="FBAE40"/>
          </p15:clr>
        </p15:guide>
        <p15:guide id="5" pos="4906"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ext and image caption (b)">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7" y="748662"/>
            <a:ext cx="6886737"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7" name="Picture Placeholder 6">
            <a:extLst>
              <a:ext uri="{FF2B5EF4-FFF2-40B4-BE49-F238E27FC236}">
                <a16:creationId xmlns:a16="http://schemas.microsoft.com/office/drawing/2014/main" id="{FCFA4056-0128-46D6-8D43-D213FCA588CB}"/>
              </a:ext>
            </a:extLst>
          </p:cNvPr>
          <p:cNvSpPr>
            <a:spLocks noGrp="1"/>
          </p:cNvSpPr>
          <p:nvPr>
            <p:ph type="pic" sz="quarter" idx="21" hasCustomPrompt="1"/>
          </p:nvPr>
        </p:nvSpPr>
        <p:spPr>
          <a:xfrm>
            <a:off x="8215312" y="0"/>
            <a:ext cx="3246437" cy="4862513"/>
          </a:xfrm>
          <a:solidFill>
            <a:schemeClr val="accent4"/>
          </a:solidFill>
        </p:spPr>
        <p:txBody>
          <a:bodyPr lIns="180000" tIns="216000"/>
          <a:lstStyle>
            <a:lvl1pPr>
              <a:defRPr/>
            </a:lvl1pPr>
          </a:lstStyle>
          <a:p>
            <a:r>
              <a:rPr lang="en-AU"/>
              <a:t>Click icon to insert image</a:t>
            </a:r>
          </a:p>
        </p:txBody>
      </p:sp>
      <p:sp>
        <p:nvSpPr>
          <p:cNvPr id="15" name="Text Placeholder 14">
            <a:extLst>
              <a:ext uri="{FF2B5EF4-FFF2-40B4-BE49-F238E27FC236}">
                <a16:creationId xmlns:a16="http://schemas.microsoft.com/office/drawing/2014/main" id="{7287B82D-5C0B-4DDF-A9A5-EDA5B2F45BC0}"/>
              </a:ext>
            </a:extLst>
          </p:cNvPr>
          <p:cNvSpPr>
            <a:spLocks noGrp="1"/>
          </p:cNvSpPr>
          <p:nvPr>
            <p:ph type="body" sz="quarter" idx="22"/>
          </p:nvPr>
        </p:nvSpPr>
        <p:spPr>
          <a:xfrm>
            <a:off x="8215312" y="4071938"/>
            <a:ext cx="3247200" cy="1690687"/>
          </a:xfrm>
          <a:custGeom>
            <a:avLst/>
            <a:gdLst>
              <a:gd name="connsiteX0" fmla="*/ 103726 w 3244850"/>
              <a:gd name="connsiteY0" fmla="*/ 0 h 1690687"/>
              <a:gd name="connsiteX1" fmla="*/ 3244850 w 3244850"/>
              <a:gd name="connsiteY1" fmla="*/ 0 h 1690687"/>
              <a:gd name="connsiteX2" fmla="*/ 3244850 w 3244850"/>
              <a:gd name="connsiteY2" fmla="*/ 1531790 h 1690687"/>
              <a:gd name="connsiteX3" fmla="*/ 212930 w 3244850"/>
              <a:gd name="connsiteY3" fmla="*/ 1690687 h 1690687"/>
              <a:gd name="connsiteX4" fmla="*/ 0 w 3244850"/>
              <a:gd name="connsiteY4" fmla="*/ 1690687 h 1690687"/>
              <a:gd name="connsiteX5" fmla="*/ 0 w 3244850"/>
              <a:gd name="connsiteY5" fmla="*/ 5436 h 16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4850" h="1690687">
                <a:moveTo>
                  <a:pt x="103726" y="0"/>
                </a:moveTo>
                <a:lnTo>
                  <a:pt x="3244850" y="0"/>
                </a:lnTo>
                <a:lnTo>
                  <a:pt x="3244850" y="1531790"/>
                </a:lnTo>
                <a:lnTo>
                  <a:pt x="212930" y="1690687"/>
                </a:lnTo>
                <a:lnTo>
                  <a:pt x="0" y="1690687"/>
                </a:lnTo>
                <a:lnTo>
                  <a:pt x="0" y="5436"/>
                </a:lnTo>
                <a:close/>
              </a:path>
            </a:pathLst>
          </a:custGeom>
          <a:solidFill>
            <a:schemeClr val="accent1"/>
          </a:solidFill>
        </p:spPr>
        <p:txBody>
          <a:bodyPr wrap="square" lIns="396000" tIns="216000" rIns="396000" bIns="396000" anchor="b" anchorCtr="0">
            <a:noAutofit/>
          </a:bodyPr>
          <a:lstStyle>
            <a:lvl1pPr>
              <a:lnSpc>
                <a:spcPct val="120000"/>
              </a:lnSpc>
              <a:defRPr sz="1200">
                <a:solidFill>
                  <a:schemeClr val="bg1"/>
                </a:solidFill>
              </a:defRPr>
            </a:lvl1pPr>
          </a:lstStyle>
          <a:p>
            <a:pPr lvl="0"/>
            <a:r>
              <a:rPr lang="en-GB"/>
              <a:t>Click to edit Master text styles</a:t>
            </a:r>
          </a:p>
        </p:txBody>
      </p:sp>
      <p:sp>
        <p:nvSpPr>
          <p:cNvPr id="8" name="Content Placeholder 7">
            <a:extLst>
              <a:ext uri="{FF2B5EF4-FFF2-40B4-BE49-F238E27FC236}">
                <a16:creationId xmlns:a16="http://schemas.microsoft.com/office/drawing/2014/main" id="{64C89399-8227-4E41-B1F0-CD19C3748257}"/>
              </a:ext>
            </a:extLst>
          </p:cNvPr>
          <p:cNvSpPr>
            <a:spLocks noGrp="1"/>
          </p:cNvSpPr>
          <p:nvPr>
            <p:ph sz="quarter" idx="24"/>
          </p:nvPr>
        </p:nvSpPr>
        <p:spPr>
          <a:xfrm>
            <a:off x="731838" y="1981200"/>
            <a:ext cx="3325812" cy="37766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Content Placeholder 7">
            <a:extLst>
              <a:ext uri="{FF2B5EF4-FFF2-40B4-BE49-F238E27FC236}">
                <a16:creationId xmlns:a16="http://schemas.microsoft.com/office/drawing/2014/main" id="{6CEFA7E0-9F05-429F-BE8B-F38F096C0A09}"/>
              </a:ext>
            </a:extLst>
          </p:cNvPr>
          <p:cNvSpPr>
            <a:spLocks noGrp="1"/>
          </p:cNvSpPr>
          <p:nvPr>
            <p:ph sz="quarter" idx="25"/>
          </p:nvPr>
        </p:nvSpPr>
        <p:spPr>
          <a:xfrm>
            <a:off x="4295775" y="1981200"/>
            <a:ext cx="3325812" cy="37766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7CF86E25-3973-4AB6-BBFB-DDDE8359D7D6}"/>
              </a:ext>
            </a:extLst>
          </p:cNvPr>
          <p:cNvSpPr>
            <a:spLocks noGrp="1"/>
          </p:cNvSpPr>
          <p:nvPr>
            <p:ph type="ftr" sz="quarter" idx="26"/>
          </p:nvPr>
        </p:nvSpPr>
        <p:spPr/>
        <p:txBody>
          <a:bodyPr/>
          <a:lstStyle/>
          <a:p>
            <a:r>
              <a:rPr lang="en-AU"/>
              <a:t>|  Confidential – Internal Use Only</a:t>
            </a:r>
          </a:p>
        </p:txBody>
      </p:sp>
    </p:spTree>
    <p:extLst>
      <p:ext uri="{BB962C8B-B14F-4D97-AF65-F5344CB8AC3E}">
        <p14:creationId xmlns:p14="http://schemas.microsoft.com/office/powerpoint/2010/main" val="311135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2556" userDrawn="1">
          <p15:clr>
            <a:srgbClr val="FBAE40"/>
          </p15:clr>
        </p15:guide>
        <p15:guide id="5" pos="2706" userDrawn="1">
          <p15:clr>
            <a:srgbClr val="FBAE40"/>
          </p15:clr>
        </p15:guide>
        <p15:guide id="6" pos="5175" userDrawn="1">
          <p15:clr>
            <a:srgbClr val="FBAE40"/>
          </p15:clr>
        </p15:guide>
        <p15:guide id="7" pos="4793"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ext and image caption (b) 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4570939" y="748662"/>
            <a:ext cx="7155397"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7" name="Picture Placeholder 6">
            <a:extLst>
              <a:ext uri="{FF2B5EF4-FFF2-40B4-BE49-F238E27FC236}">
                <a16:creationId xmlns:a16="http://schemas.microsoft.com/office/drawing/2014/main" id="{FCFA4056-0128-46D6-8D43-D213FCA588CB}"/>
              </a:ext>
            </a:extLst>
          </p:cNvPr>
          <p:cNvSpPr>
            <a:spLocks noGrp="1"/>
          </p:cNvSpPr>
          <p:nvPr>
            <p:ph type="pic" sz="quarter" idx="21" hasCustomPrompt="1"/>
          </p:nvPr>
        </p:nvSpPr>
        <p:spPr>
          <a:xfrm>
            <a:off x="740828" y="0"/>
            <a:ext cx="3246437" cy="4862513"/>
          </a:xfrm>
          <a:solidFill>
            <a:schemeClr val="accent4"/>
          </a:solidFill>
        </p:spPr>
        <p:txBody>
          <a:bodyPr lIns="180000" tIns="216000"/>
          <a:lstStyle>
            <a:lvl1pPr>
              <a:defRPr/>
            </a:lvl1pPr>
          </a:lstStyle>
          <a:p>
            <a:r>
              <a:rPr lang="en-AU"/>
              <a:t>Click icon to insert image</a:t>
            </a:r>
          </a:p>
        </p:txBody>
      </p:sp>
      <p:sp>
        <p:nvSpPr>
          <p:cNvPr id="15" name="Text Placeholder 14">
            <a:extLst>
              <a:ext uri="{FF2B5EF4-FFF2-40B4-BE49-F238E27FC236}">
                <a16:creationId xmlns:a16="http://schemas.microsoft.com/office/drawing/2014/main" id="{7287B82D-5C0B-4DDF-A9A5-EDA5B2F45BC0}"/>
              </a:ext>
            </a:extLst>
          </p:cNvPr>
          <p:cNvSpPr>
            <a:spLocks noGrp="1"/>
          </p:cNvSpPr>
          <p:nvPr>
            <p:ph type="body" sz="quarter" idx="22"/>
          </p:nvPr>
        </p:nvSpPr>
        <p:spPr>
          <a:xfrm>
            <a:off x="740828" y="4071938"/>
            <a:ext cx="3247200" cy="1690687"/>
          </a:xfrm>
          <a:custGeom>
            <a:avLst/>
            <a:gdLst>
              <a:gd name="connsiteX0" fmla="*/ 103726 w 3244850"/>
              <a:gd name="connsiteY0" fmla="*/ 0 h 1690687"/>
              <a:gd name="connsiteX1" fmla="*/ 3244850 w 3244850"/>
              <a:gd name="connsiteY1" fmla="*/ 0 h 1690687"/>
              <a:gd name="connsiteX2" fmla="*/ 3244850 w 3244850"/>
              <a:gd name="connsiteY2" fmla="*/ 1531790 h 1690687"/>
              <a:gd name="connsiteX3" fmla="*/ 212930 w 3244850"/>
              <a:gd name="connsiteY3" fmla="*/ 1690687 h 1690687"/>
              <a:gd name="connsiteX4" fmla="*/ 0 w 3244850"/>
              <a:gd name="connsiteY4" fmla="*/ 1690687 h 1690687"/>
              <a:gd name="connsiteX5" fmla="*/ 0 w 3244850"/>
              <a:gd name="connsiteY5" fmla="*/ 5436 h 16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4850" h="1690687">
                <a:moveTo>
                  <a:pt x="103726" y="0"/>
                </a:moveTo>
                <a:lnTo>
                  <a:pt x="3244850" y="0"/>
                </a:lnTo>
                <a:lnTo>
                  <a:pt x="3244850" y="1531790"/>
                </a:lnTo>
                <a:lnTo>
                  <a:pt x="212930" y="1690687"/>
                </a:lnTo>
                <a:lnTo>
                  <a:pt x="0" y="1690687"/>
                </a:lnTo>
                <a:lnTo>
                  <a:pt x="0" y="5436"/>
                </a:lnTo>
                <a:close/>
              </a:path>
            </a:pathLst>
          </a:custGeom>
          <a:solidFill>
            <a:schemeClr val="accent1"/>
          </a:solidFill>
        </p:spPr>
        <p:txBody>
          <a:bodyPr wrap="square" lIns="396000" tIns="216000" rIns="396000" bIns="396000" anchor="b" anchorCtr="0">
            <a:noAutofit/>
          </a:bodyPr>
          <a:lstStyle>
            <a:lvl1pPr>
              <a:lnSpc>
                <a:spcPct val="120000"/>
              </a:lnSpc>
              <a:defRPr sz="1200">
                <a:solidFill>
                  <a:schemeClr val="bg1"/>
                </a:solidFill>
              </a:defRPr>
            </a:lvl1pPr>
          </a:lstStyle>
          <a:p>
            <a:pPr lvl="0"/>
            <a:r>
              <a:rPr lang="en-GB"/>
              <a:t>Click to edit Master text styles</a:t>
            </a:r>
          </a:p>
        </p:txBody>
      </p:sp>
      <p:sp>
        <p:nvSpPr>
          <p:cNvPr id="11" name="Content Placeholder 7">
            <a:extLst>
              <a:ext uri="{FF2B5EF4-FFF2-40B4-BE49-F238E27FC236}">
                <a16:creationId xmlns:a16="http://schemas.microsoft.com/office/drawing/2014/main" id="{CBCC327A-567C-414C-8006-56FDB88D5073}"/>
              </a:ext>
            </a:extLst>
          </p:cNvPr>
          <p:cNvSpPr>
            <a:spLocks noGrp="1"/>
          </p:cNvSpPr>
          <p:nvPr>
            <p:ph sz="quarter" idx="24"/>
          </p:nvPr>
        </p:nvSpPr>
        <p:spPr>
          <a:xfrm>
            <a:off x="4548188" y="1977378"/>
            <a:ext cx="3325812" cy="37804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Content Placeholder 7">
            <a:extLst>
              <a:ext uri="{FF2B5EF4-FFF2-40B4-BE49-F238E27FC236}">
                <a16:creationId xmlns:a16="http://schemas.microsoft.com/office/drawing/2014/main" id="{C45D4E5F-7D60-4625-BBBD-9701022DAE4D}"/>
              </a:ext>
            </a:extLst>
          </p:cNvPr>
          <p:cNvSpPr>
            <a:spLocks noGrp="1"/>
          </p:cNvSpPr>
          <p:nvPr>
            <p:ph sz="quarter" idx="25"/>
          </p:nvPr>
        </p:nvSpPr>
        <p:spPr>
          <a:xfrm>
            <a:off x="8148637" y="1977378"/>
            <a:ext cx="3311526" cy="37804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3645C0E5-60A5-4FD9-940E-4E0A0AA43266}"/>
              </a:ext>
            </a:extLst>
          </p:cNvPr>
          <p:cNvSpPr>
            <a:spLocks noGrp="1"/>
          </p:cNvSpPr>
          <p:nvPr>
            <p:ph type="ftr" sz="quarter" idx="26"/>
          </p:nvPr>
        </p:nvSpPr>
        <p:spPr/>
        <p:txBody>
          <a:bodyPr/>
          <a:lstStyle/>
          <a:p>
            <a:r>
              <a:rPr lang="en-AU"/>
              <a:t>|  Confidential – Internal Use Only</a:t>
            </a:r>
          </a:p>
        </p:txBody>
      </p:sp>
    </p:spTree>
    <p:extLst>
      <p:ext uri="{BB962C8B-B14F-4D97-AF65-F5344CB8AC3E}">
        <p14:creationId xmlns:p14="http://schemas.microsoft.com/office/powerpoint/2010/main" val="96845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2502" userDrawn="1">
          <p15:clr>
            <a:srgbClr val="FBAE40"/>
          </p15:clr>
        </p15:guide>
        <p15:guide id="5" pos="2865" userDrawn="1">
          <p15:clr>
            <a:srgbClr val="FBAE40"/>
          </p15:clr>
        </p15:guide>
        <p15:guide id="6" pos="5133" userDrawn="1">
          <p15:clr>
            <a:srgbClr val="FBAE40"/>
          </p15:clr>
        </p15:guide>
        <p15:guide id="7" pos="4974"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ext and image caption (c)">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D6B825A-0B3B-4B52-8F0F-19DAC1B73A39}"/>
              </a:ext>
            </a:extLst>
          </p:cNvPr>
          <p:cNvSpPr>
            <a:spLocks noGrp="1"/>
          </p:cNvSpPr>
          <p:nvPr>
            <p:ph type="pic" sz="quarter" idx="22" hasCustomPrompt="1"/>
          </p:nvPr>
        </p:nvSpPr>
        <p:spPr>
          <a:xfrm>
            <a:off x="0" y="0"/>
            <a:ext cx="12192000" cy="3721099"/>
          </a:xfrm>
          <a:custGeom>
            <a:avLst/>
            <a:gdLst>
              <a:gd name="connsiteX0" fmla="*/ 0 w 12192000"/>
              <a:gd name="connsiteY0" fmla="*/ 0 h 3721099"/>
              <a:gd name="connsiteX1" fmla="*/ 12192000 w 12192000"/>
              <a:gd name="connsiteY1" fmla="*/ 0 h 3721099"/>
              <a:gd name="connsiteX2" fmla="*/ 12192000 w 12192000"/>
              <a:gd name="connsiteY2" fmla="*/ 3102363 h 3721099"/>
              <a:gd name="connsiteX3" fmla="*/ 634119 w 12192000"/>
              <a:gd name="connsiteY3" fmla="*/ 3708265 h 3721099"/>
              <a:gd name="connsiteX4" fmla="*/ 0 w 12192000"/>
              <a:gd name="connsiteY4" fmla="*/ 3721099 h 3721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721099">
                <a:moveTo>
                  <a:pt x="0" y="0"/>
                </a:moveTo>
                <a:lnTo>
                  <a:pt x="12192000" y="0"/>
                </a:lnTo>
                <a:lnTo>
                  <a:pt x="12192000" y="3102363"/>
                </a:lnTo>
                <a:lnTo>
                  <a:pt x="634119" y="3708265"/>
                </a:lnTo>
                <a:lnTo>
                  <a:pt x="0" y="3721099"/>
                </a:lnTo>
                <a:close/>
              </a:path>
            </a:pathLst>
          </a:custGeom>
          <a:solidFill>
            <a:schemeClr val="tx2"/>
          </a:solidFill>
        </p:spPr>
        <p:txBody>
          <a:bodyPr wrap="square" lIns="144000" bIns="828000" anchor="ctr" anchorCtr="0">
            <a:noAutofit/>
          </a:bodyPr>
          <a:lstStyle>
            <a:lvl1pPr>
              <a:defRPr/>
            </a:lvl1pPr>
          </a:lstStyle>
          <a:p>
            <a:r>
              <a:rPr lang="en-AU"/>
              <a:t>Click icon to insert image</a:t>
            </a:r>
          </a:p>
        </p:txBody>
      </p:sp>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4063362"/>
            <a:ext cx="317976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6" name="Text Placeholder 15">
            <a:extLst>
              <a:ext uri="{FF2B5EF4-FFF2-40B4-BE49-F238E27FC236}">
                <a16:creationId xmlns:a16="http://schemas.microsoft.com/office/drawing/2014/main" id="{D22EDF33-ECFE-4B81-9AC1-F3FA832BC037}"/>
              </a:ext>
            </a:extLst>
          </p:cNvPr>
          <p:cNvSpPr>
            <a:spLocks noGrp="1"/>
          </p:cNvSpPr>
          <p:nvPr>
            <p:ph type="body" sz="quarter" idx="21" hasCustomPrompt="1"/>
          </p:nvPr>
        </p:nvSpPr>
        <p:spPr>
          <a:xfrm>
            <a:off x="9377464" y="0"/>
            <a:ext cx="2050434" cy="2255438"/>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7" name="Text Placeholder 6">
            <a:extLst>
              <a:ext uri="{FF2B5EF4-FFF2-40B4-BE49-F238E27FC236}">
                <a16:creationId xmlns:a16="http://schemas.microsoft.com/office/drawing/2014/main" id="{B844C323-6B96-409C-A534-EA8C656BF66C}"/>
              </a:ext>
            </a:extLst>
          </p:cNvPr>
          <p:cNvSpPr>
            <a:spLocks noGrp="1"/>
          </p:cNvSpPr>
          <p:nvPr>
            <p:ph type="body" sz="quarter" idx="24"/>
          </p:nvPr>
        </p:nvSpPr>
        <p:spPr>
          <a:xfrm>
            <a:off x="4267200" y="4063362"/>
            <a:ext cx="7192963" cy="1694501"/>
          </a:xfrm>
        </p:spPr>
        <p:txBody>
          <a:bodyPr/>
          <a:lstStyle>
            <a:lvl1pPr>
              <a:defRPr sz="1600"/>
            </a:lvl1pPr>
            <a:lvl2pPr>
              <a:defRPr sz="1400"/>
            </a:lvl2pPr>
            <a:lvl3pPr>
              <a:defRPr sz="1400"/>
            </a:lvl3pPr>
            <a:lvl4pPr>
              <a:defRPr sz="1400"/>
            </a:lvl4pPr>
            <a:lvl5pPr>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FDB81EB6-2AFD-4C6B-A597-5A97A8ABEE36}"/>
              </a:ext>
            </a:extLst>
          </p:cNvPr>
          <p:cNvSpPr>
            <a:spLocks noGrp="1"/>
          </p:cNvSpPr>
          <p:nvPr>
            <p:ph type="ftr" sz="quarter" idx="25"/>
          </p:nvPr>
        </p:nvSpPr>
        <p:spPr/>
        <p:txBody>
          <a:bodyPr/>
          <a:lstStyle/>
          <a:p>
            <a:r>
              <a:rPr lang="en-AU"/>
              <a:t>|  Confidential – Internal Use Only</a:t>
            </a:r>
          </a:p>
        </p:txBody>
      </p:sp>
    </p:spTree>
    <p:extLst>
      <p:ext uri="{BB962C8B-B14F-4D97-AF65-F5344CB8AC3E}">
        <p14:creationId xmlns:p14="http://schemas.microsoft.com/office/powerpoint/2010/main" val="299282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2472" userDrawn="1">
          <p15:clr>
            <a:srgbClr val="FBAE40"/>
          </p15:clr>
        </p15:guide>
        <p15:guide id="5" pos="2688"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 and image caption (c) two colmns">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D6B825A-0B3B-4B52-8F0F-19DAC1B73A39}"/>
              </a:ext>
            </a:extLst>
          </p:cNvPr>
          <p:cNvSpPr>
            <a:spLocks noGrp="1"/>
          </p:cNvSpPr>
          <p:nvPr>
            <p:ph type="pic" sz="quarter" idx="22" hasCustomPrompt="1"/>
          </p:nvPr>
        </p:nvSpPr>
        <p:spPr>
          <a:xfrm>
            <a:off x="0" y="0"/>
            <a:ext cx="12192000" cy="3721099"/>
          </a:xfrm>
          <a:custGeom>
            <a:avLst/>
            <a:gdLst>
              <a:gd name="connsiteX0" fmla="*/ 0 w 12192000"/>
              <a:gd name="connsiteY0" fmla="*/ 0 h 3721099"/>
              <a:gd name="connsiteX1" fmla="*/ 12192000 w 12192000"/>
              <a:gd name="connsiteY1" fmla="*/ 0 h 3721099"/>
              <a:gd name="connsiteX2" fmla="*/ 12192000 w 12192000"/>
              <a:gd name="connsiteY2" fmla="*/ 3102363 h 3721099"/>
              <a:gd name="connsiteX3" fmla="*/ 634119 w 12192000"/>
              <a:gd name="connsiteY3" fmla="*/ 3708265 h 3721099"/>
              <a:gd name="connsiteX4" fmla="*/ 0 w 12192000"/>
              <a:gd name="connsiteY4" fmla="*/ 3721099 h 3721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721099">
                <a:moveTo>
                  <a:pt x="0" y="0"/>
                </a:moveTo>
                <a:lnTo>
                  <a:pt x="12192000" y="0"/>
                </a:lnTo>
                <a:lnTo>
                  <a:pt x="12192000" y="3102363"/>
                </a:lnTo>
                <a:lnTo>
                  <a:pt x="634119" y="3708265"/>
                </a:lnTo>
                <a:lnTo>
                  <a:pt x="0" y="3721099"/>
                </a:lnTo>
                <a:close/>
              </a:path>
            </a:pathLst>
          </a:custGeom>
          <a:solidFill>
            <a:schemeClr val="tx2"/>
          </a:solidFill>
        </p:spPr>
        <p:txBody>
          <a:bodyPr wrap="square" lIns="144000" bIns="828000" anchor="ctr" anchorCtr="0">
            <a:noAutofit/>
          </a:bodyPr>
          <a:lstStyle>
            <a:lvl1pPr>
              <a:defRPr/>
            </a:lvl1pPr>
          </a:lstStyle>
          <a:p>
            <a:r>
              <a:rPr lang="en-US"/>
              <a:t>Click icon to insert image</a:t>
            </a:r>
            <a:endParaRPr lang="en-AU"/>
          </a:p>
        </p:txBody>
      </p:sp>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4063362"/>
            <a:ext cx="317976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7" name="Text Placeholder 6">
            <a:extLst>
              <a:ext uri="{FF2B5EF4-FFF2-40B4-BE49-F238E27FC236}">
                <a16:creationId xmlns:a16="http://schemas.microsoft.com/office/drawing/2014/main" id="{B844C323-6B96-409C-A534-EA8C656BF66C}"/>
              </a:ext>
            </a:extLst>
          </p:cNvPr>
          <p:cNvSpPr>
            <a:spLocks noGrp="1"/>
          </p:cNvSpPr>
          <p:nvPr>
            <p:ph type="body" sz="quarter" idx="24"/>
          </p:nvPr>
        </p:nvSpPr>
        <p:spPr>
          <a:xfrm>
            <a:off x="4267200" y="4063362"/>
            <a:ext cx="3419475" cy="1694501"/>
          </a:xfrm>
        </p:spPr>
        <p:txBody>
          <a:bodyPr/>
          <a:lstStyle>
            <a:lvl1pPr>
              <a:defRPr sz="1600"/>
            </a:lvl1pPr>
            <a:lvl2pPr>
              <a:defRPr sz="1400"/>
            </a:lvl2pPr>
            <a:lvl3pPr>
              <a:defRPr sz="1400"/>
            </a:lvl3pPr>
            <a:lvl4pPr>
              <a:defRPr sz="1400"/>
            </a:lvl4pPr>
            <a:lvl5pPr>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0" name="Text Placeholder 6">
            <a:extLst>
              <a:ext uri="{FF2B5EF4-FFF2-40B4-BE49-F238E27FC236}">
                <a16:creationId xmlns:a16="http://schemas.microsoft.com/office/drawing/2014/main" id="{43AB103F-F24D-4714-8B29-E94E626D7D98}"/>
              </a:ext>
            </a:extLst>
          </p:cNvPr>
          <p:cNvSpPr>
            <a:spLocks noGrp="1"/>
          </p:cNvSpPr>
          <p:nvPr>
            <p:ph type="body" sz="quarter" idx="25"/>
          </p:nvPr>
        </p:nvSpPr>
        <p:spPr>
          <a:xfrm>
            <a:off x="8053070" y="4063362"/>
            <a:ext cx="3419475" cy="1694501"/>
          </a:xfrm>
        </p:spPr>
        <p:txBody>
          <a:bodyPr/>
          <a:lstStyle>
            <a:lvl1pPr>
              <a:defRPr sz="1600"/>
            </a:lvl1pPr>
            <a:lvl2pPr>
              <a:defRPr sz="1400"/>
            </a:lvl2pPr>
            <a:lvl3pPr>
              <a:defRPr sz="1400"/>
            </a:lvl3pPr>
            <a:lvl4pPr>
              <a:defRPr sz="1400"/>
            </a:lvl4pPr>
            <a:lvl5pPr>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15">
            <a:extLst>
              <a:ext uri="{FF2B5EF4-FFF2-40B4-BE49-F238E27FC236}">
                <a16:creationId xmlns:a16="http://schemas.microsoft.com/office/drawing/2014/main" id="{BCFEC812-7164-4515-90EC-346333DDCDE0}"/>
              </a:ext>
            </a:extLst>
          </p:cNvPr>
          <p:cNvSpPr>
            <a:spLocks noGrp="1"/>
          </p:cNvSpPr>
          <p:nvPr>
            <p:ph type="body" sz="quarter" idx="21" hasCustomPrompt="1"/>
          </p:nvPr>
        </p:nvSpPr>
        <p:spPr>
          <a:xfrm>
            <a:off x="9377464" y="0"/>
            <a:ext cx="2050434" cy="2255438"/>
          </a:xfrm>
          <a:custGeom>
            <a:avLst/>
            <a:gdLst>
              <a:gd name="connsiteX0" fmla="*/ 0 w 1879042"/>
              <a:gd name="connsiteY0" fmla="*/ 0 h 2066910"/>
              <a:gd name="connsiteX1" fmla="*/ 1879042 w 1879042"/>
              <a:gd name="connsiteY1" fmla="*/ 0 h 2066910"/>
              <a:gd name="connsiteX2" fmla="*/ 1879042 w 1879042"/>
              <a:gd name="connsiteY2" fmla="*/ 1974875 h 2066910"/>
              <a:gd name="connsiteX3" fmla="*/ 122916 w 1879042"/>
              <a:gd name="connsiteY3" fmla="*/ 2066910 h 2066910"/>
              <a:gd name="connsiteX4" fmla="*/ 0 w 1879042"/>
              <a:gd name="connsiteY4" fmla="*/ 2066910 h 2066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42" h="2066910">
                <a:moveTo>
                  <a:pt x="0" y="0"/>
                </a:moveTo>
                <a:lnTo>
                  <a:pt x="1879042" y="0"/>
                </a:lnTo>
                <a:lnTo>
                  <a:pt x="1879042" y="1974875"/>
                </a:lnTo>
                <a:lnTo>
                  <a:pt x="122916" y="2066910"/>
                </a:lnTo>
                <a:lnTo>
                  <a:pt x="0" y="2066910"/>
                </a:lnTo>
                <a:close/>
              </a:path>
            </a:pathLst>
          </a:custGeom>
          <a:solidFill>
            <a:schemeClr val="accent1"/>
          </a:solidFill>
        </p:spPr>
        <p:txBody>
          <a:bodyPr wrap="square" lIns="216000" tIns="180000" rIns="216000" bIns="180000">
            <a:noAutofit/>
          </a:bodyPr>
          <a:lstStyle>
            <a:lvl1pPr>
              <a:lnSpc>
                <a:spcPct val="120000"/>
              </a:lnSpc>
              <a:spcAft>
                <a:spcPts val="0"/>
              </a:spcAft>
              <a:defRPr sz="1050">
                <a:solidFill>
                  <a:schemeClr val="bg1"/>
                </a:solidFill>
              </a:defRPr>
            </a:lvl1pPr>
            <a:lvl2pPr>
              <a:defRPr sz="1050"/>
            </a:lvl2pPr>
            <a:lvl3pPr>
              <a:defRPr sz="1050"/>
            </a:lvl3pPr>
            <a:lvl4pPr>
              <a:defRPr sz="1050"/>
            </a:lvl4pPr>
            <a:lvl5pPr>
              <a:defRPr sz="1050"/>
            </a:lvl5pPr>
          </a:lstStyle>
          <a:p>
            <a:r>
              <a:rPr lang="en-AU"/>
              <a:t>Image caption goes here and should reflect the image chosen.  You can adjust the size of the text box by selecting any of the corner circles and holding shift. Never stretch the box as this will alter the CSL angle device.</a:t>
            </a:r>
          </a:p>
        </p:txBody>
      </p:sp>
      <p:sp>
        <p:nvSpPr>
          <p:cNvPr id="4" name="Footer Placeholder 3">
            <a:extLst>
              <a:ext uri="{FF2B5EF4-FFF2-40B4-BE49-F238E27FC236}">
                <a16:creationId xmlns:a16="http://schemas.microsoft.com/office/drawing/2014/main" id="{DBE7783F-9661-43CF-AE07-3DB4F0B4904D}"/>
              </a:ext>
            </a:extLst>
          </p:cNvPr>
          <p:cNvSpPr>
            <a:spLocks noGrp="1"/>
          </p:cNvSpPr>
          <p:nvPr>
            <p:ph type="ftr" sz="quarter" idx="26"/>
          </p:nvPr>
        </p:nvSpPr>
        <p:spPr/>
        <p:txBody>
          <a:bodyPr/>
          <a:lstStyle/>
          <a:p>
            <a:r>
              <a:rPr lang="en-AU"/>
              <a:t>|  Confidential – Internal Use Only</a:t>
            </a:r>
          </a:p>
        </p:txBody>
      </p:sp>
    </p:spTree>
    <p:extLst>
      <p:ext uri="{BB962C8B-B14F-4D97-AF65-F5344CB8AC3E}">
        <p14:creationId xmlns:p14="http://schemas.microsoft.com/office/powerpoint/2010/main" val="225984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2472">
          <p15:clr>
            <a:srgbClr val="FBAE40"/>
          </p15:clr>
        </p15:guide>
        <p15:guide id="5" pos="2688">
          <p15:clr>
            <a:srgbClr val="FBAE40"/>
          </p15:clr>
        </p15:guide>
        <p15:guide id="6" pos="4838">
          <p15:clr>
            <a:srgbClr val="FBAE40"/>
          </p15:clr>
        </p15:guide>
        <p15:guide id="7" pos="5065">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Quote (a)">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0" y="2362200"/>
            <a:ext cx="6120000" cy="1901558"/>
          </a:xfrm>
        </p:spPr>
        <p:txBody>
          <a:bodyPr/>
          <a:lstStyle>
            <a:lvl1pPr>
              <a:defRPr sz="2800">
                <a:solidFill>
                  <a:schemeClr val="tx1"/>
                </a:solidFill>
              </a:defRPr>
            </a:lvl1pPr>
            <a:lvl2pPr>
              <a:defRPr>
                <a:latin typeface="+mj-lt"/>
              </a:defRPr>
            </a:lvl2pPr>
          </a:lstStyle>
          <a:p>
            <a:pPr lvl="0"/>
            <a:r>
              <a:rPr lang="en-US"/>
              <a:t>Quote text</a:t>
            </a:r>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4649270"/>
            <a:ext cx="1985010" cy="285591"/>
          </a:xfrm>
          <a:noFill/>
          <a:effectLst/>
        </p:spPr>
        <p:txBody>
          <a:bodyPr wrap="square" tIns="0">
            <a:spAutoFit/>
          </a:bodyPr>
          <a:lstStyle>
            <a:lvl1pPr>
              <a:defRPr sz="1800">
                <a:solidFill>
                  <a:schemeClr val="accent1"/>
                </a:solidFill>
                <a:latin typeface="+mj-lt"/>
              </a:defRPr>
            </a:lvl1pPr>
            <a:lvl2pPr>
              <a:defRPr>
                <a:latin typeface="+mj-lt"/>
              </a:defRPr>
            </a:lvl2pPr>
          </a:lstStyle>
          <a:p>
            <a:pPr lvl="0"/>
            <a:r>
              <a:rPr lang="en-US"/>
              <a:t>Name last name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4367048"/>
            <a:ext cx="540000" cy="7200"/>
          </a:xfrm>
          <a:prstGeom prst="roundRect">
            <a:avLst>
              <a:gd name="adj" fmla="val 50000"/>
            </a:avLst>
          </a:prstGeom>
          <a:solidFill>
            <a:schemeClr val="accent1"/>
          </a:solidFill>
          <a:ln w="3175">
            <a:solidFill>
              <a:schemeClr val="accent1"/>
            </a:solidFill>
          </a:ln>
          <a:effectLst/>
        </p:spPr>
        <p:txBody>
          <a:bodyPr wrap="square" tIns="0">
            <a:spAutoFit/>
          </a:bodyPr>
          <a:lstStyle>
            <a:lvl1pPr>
              <a:defRPr sz="200">
                <a:noFill/>
                <a:latin typeface="+mn-lt"/>
              </a:defRPr>
            </a:lvl1pPr>
            <a:lvl2pPr>
              <a:defRPr>
                <a:latin typeface="+mj-lt"/>
              </a:defRPr>
            </a:lvl2pPr>
          </a:lstStyle>
          <a:p>
            <a:pPr lvl="0"/>
            <a:r>
              <a:rPr lang="en-GB"/>
              <a:t>Click to edit Master text styles</a:t>
            </a:r>
          </a:p>
        </p:txBody>
      </p:sp>
      <p:sp>
        <p:nvSpPr>
          <p:cNvPr id="9" name="Text Placeholder 6">
            <a:extLst>
              <a:ext uri="{FF2B5EF4-FFF2-40B4-BE49-F238E27FC236}">
                <a16:creationId xmlns:a16="http://schemas.microsoft.com/office/drawing/2014/main" id="{FCE3EA20-9D0D-4EDB-8EBE-804D43F5DACE}"/>
              </a:ext>
            </a:extLst>
          </p:cNvPr>
          <p:cNvSpPr>
            <a:spLocks noGrp="1"/>
          </p:cNvSpPr>
          <p:nvPr>
            <p:ph type="body" sz="quarter" idx="24"/>
          </p:nvPr>
        </p:nvSpPr>
        <p:spPr>
          <a:xfrm>
            <a:off x="1101762" y="1454152"/>
            <a:ext cx="661503" cy="520303"/>
          </a:xfrm>
          <a:blipFill dpi="0" rotWithShape="0">
            <a:blip r:embed="rId2"/>
            <a:srcRect/>
            <a:tile tx="0" ty="0" sx="100000" sy="100000" flip="none" algn="tl"/>
          </a:blipFill>
        </p:spPr>
        <p:txBody>
          <a:bodyPr/>
          <a:lstStyle>
            <a:lvl1pPr>
              <a:defRPr sz="600">
                <a:noFill/>
              </a:defRPr>
            </a:lvl1pPr>
          </a:lstStyle>
          <a:p>
            <a:pPr lvl="0"/>
            <a:r>
              <a:rPr lang="en-GB"/>
              <a:t>Click to edit Master text styles</a:t>
            </a:r>
          </a:p>
        </p:txBody>
      </p:sp>
      <p:sp>
        <p:nvSpPr>
          <p:cNvPr id="4" name="Footer Placeholder 3">
            <a:extLst>
              <a:ext uri="{FF2B5EF4-FFF2-40B4-BE49-F238E27FC236}">
                <a16:creationId xmlns:a16="http://schemas.microsoft.com/office/drawing/2014/main" id="{C94A5E99-092B-42B7-9C73-61DFA47ED514}"/>
              </a:ext>
            </a:extLst>
          </p:cNvPr>
          <p:cNvSpPr>
            <a:spLocks noGrp="1"/>
          </p:cNvSpPr>
          <p:nvPr>
            <p:ph type="ftr" sz="quarter" idx="25"/>
          </p:nvPr>
        </p:nvSpPr>
        <p:spPr/>
        <p:txBody>
          <a:bodyPr/>
          <a:lstStyle/>
          <a:p>
            <a:r>
              <a:rPr lang="en-AU"/>
              <a:t>|  Confidential – Internal Use Only</a:t>
            </a:r>
          </a:p>
        </p:txBody>
      </p:sp>
    </p:spTree>
    <p:extLst>
      <p:ext uri="{BB962C8B-B14F-4D97-AF65-F5344CB8AC3E}">
        <p14:creationId xmlns:p14="http://schemas.microsoft.com/office/powerpoint/2010/main" val="418986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96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Quote (b)">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1" y="2362200"/>
            <a:ext cx="6120000" cy="1901558"/>
          </a:xfrm>
        </p:spPr>
        <p:txBody>
          <a:bodyPr/>
          <a:lstStyle>
            <a:lvl1pPr>
              <a:defRPr sz="2800">
                <a:solidFill>
                  <a:schemeClr val="tx1"/>
                </a:solidFill>
              </a:defRPr>
            </a:lvl1pPr>
            <a:lvl2pPr>
              <a:defRPr>
                <a:latin typeface="+mj-lt"/>
              </a:defRPr>
            </a:lvl2pPr>
          </a:lstStyle>
          <a:p>
            <a:pPr lvl="0"/>
            <a:r>
              <a:rPr lang="en-US"/>
              <a:t>Quote text</a:t>
            </a:r>
          </a:p>
        </p:txBody>
      </p:sp>
      <p:sp>
        <p:nvSpPr>
          <p:cNvPr id="10" name="Picture Placeholder 30">
            <a:extLst>
              <a:ext uri="{FF2B5EF4-FFF2-40B4-BE49-F238E27FC236}">
                <a16:creationId xmlns:a16="http://schemas.microsoft.com/office/drawing/2014/main" id="{E42D179A-680A-4C5E-86D8-E57EEE97F97A}"/>
              </a:ext>
            </a:extLst>
          </p:cNvPr>
          <p:cNvSpPr>
            <a:spLocks noGrp="1"/>
          </p:cNvSpPr>
          <p:nvPr>
            <p:ph type="pic" sz="quarter" idx="16" hasCustomPrompt="1"/>
          </p:nvPr>
        </p:nvSpPr>
        <p:spPr>
          <a:xfrm>
            <a:off x="0" y="0"/>
            <a:ext cx="12192000" cy="6858000"/>
          </a:xfrm>
          <a:solidFill>
            <a:schemeClr val="bg1">
              <a:lumMod val="95000"/>
            </a:schemeClr>
          </a:solidFill>
        </p:spPr>
        <p:txBody>
          <a:bodyPr rIns="1296000" bIns="1044000" anchor="ctr" anchorCtr="0"/>
          <a:lstStyle>
            <a:lvl1pPr algn="r">
              <a:defRPr/>
            </a:lvl1pPr>
          </a:lstStyle>
          <a:p>
            <a:r>
              <a:rPr lang="en-US"/>
              <a:t>Click icon to insert image &gt; right click and send to back</a:t>
            </a:r>
            <a:endParaRPr lang="en-AU"/>
          </a:p>
        </p:txBody>
      </p:sp>
      <p:sp>
        <p:nvSpPr>
          <p:cNvPr id="11" name="Text Placeholder 10">
            <a:extLst>
              <a:ext uri="{FF2B5EF4-FFF2-40B4-BE49-F238E27FC236}">
                <a16:creationId xmlns:a16="http://schemas.microsoft.com/office/drawing/2014/main" id="{7D16C000-233C-40CB-951B-FE332A479494}"/>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GB"/>
              <a:t>Click to edit Master text styles</a:t>
            </a:r>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4649270"/>
            <a:ext cx="1985010" cy="285591"/>
          </a:xfrm>
          <a:noFill/>
          <a:effectLst/>
        </p:spPr>
        <p:txBody>
          <a:bodyPr wrap="square" tIns="0">
            <a:spAutoFit/>
          </a:bodyPr>
          <a:lstStyle>
            <a:lvl1pPr>
              <a:defRPr sz="1800">
                <a:solidFill>
                  <a:schemeClr val="accent1"/>
                </a:solidFill>
                <a:latin typeface="+mj-lt"/>
              </a:defRPr>
            </a:lvl1pPr>
            <a:lvl2pPr>
              <a:defRPr>
                <a:latin typeface="+mj-lt"/>
              </a:defRPr>
            </a:lvl2pPr>
          </a:lstStyle>
          <a:p>
            <a:pPr lvl="0"/>
            <a:r>
              <a:rPr lang="en-US"/>
              <a:t>Name last name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4367048"/>
            <a:ext cx="540000" cy="7200"/>
          </a:xfrm>
          <a:prstGeom prst="roundRect">
            <a:avLst>
              <a:gd name="adj" fmla="val 50000"/>
            </a:avLst>
          </a:prstGeom>
          <a:solidFill>
            <a:schemeClr val="accent1"/>
          </a:solidFill>
          <a:ln w="3175">
            <a:solidFill>
              <a:schemeClr val="accent1"/>
            </a:solidFill>
          </a:ln>
          <a:effectLst/>
        </p:spPr>
        <p:txBody>
          <a:bodyPr wrap="square" tIns="0">
            <a:spAutoFit/>
          </a:bodyPr>
          <a:lstStyle>
            <a:lvl1pPr>
              <a:defRPr sz="200">
                <a:noFill/>
                <a:latin typeface="+mn-lt"/>
              </a:defRPr>
            </a:lvl1pPr>
            <a:lvl2pPr>
              <a:defRPr>
                <a:latin typeface="+mj-lt"/>
              </a:defRPr>
            </a:lvl2pPr>
          </a:lstStyle>
          <a:p>
            <a:pPr lvl="0"/>
            <a:r>
              <a:rPr lang="en-GB"/>
              <a:t>Click to edit Master text styles</a:t>
            </a:r>
          </a:p>
        </p:txBody>
      </p:sp>
      <p:sp>
        <p:nvSpPr>
          <p:cNvPr id="2" name="Slide Number Placeholder 1">
            <a:extLst>
              <a:ext uri="{FF2B5EF4-FFF2-40B4-BE49-F238E27FC236}">
                <a16:creationId xmlns:a16="http://schemas.microsoft.com/office/drawing/2014/main" id="{CFFFD1EF-FC95-42A6-A49C-A5D1E7B1361F}"/>
              </a:ext>
            </a:extLst>
          </p:cNvPr>
          <p:cNvSpPr>
            <a:spLocks noGrp="1"/>
          </p:cNvSpPr>
          <p:nvPr>
            <p:ph type="sldNum" sz="quarter" idx="23"/>
          </p:nvPr>
        </p:nvSpPr>
        <p:spPr/>
        <p:txBody>
          <a:bodyPr/>
          <a:lstStyle/>
          <a:p>
            <a:fld id="{99EB916B-55F2-4A6B-BCF8-09E073F77D34}" type="slidenum">
              <a:rPr lang="en-AU" smtClean="0"/>
              <a:pPr/>
              <a:t>‹Nr.›</a:t>
            </a:fld>
            <a:endParaRPr lang="en-AU"/>
          </a:p>
        </p:txBody>
      </p:sp>
      <p:sp>
        <p:nvSpPr>
          <p:cNvPr id="16" name="Text Placeholder 6">
            <a:extLst>
              <a:ext uri="{FF2B5EF4-FFF2-40B4-BE49-F238E27FC236}">
                <a16:creationId xmlns:a16="http://schemas.microsoft.com/office/drawing/2014/main" id="{96FA55D8-1CD7-485B-9A35-E0738831B6B5}"/>
              </a:ext>
            </a:extLst>
          </p:cNvPr>
          <p:cNvSpPr>
            <a:spLocks noGrp="1"/>
          </p:cNvSpPr>
          <p:nvPr>
            <p:ph type="body" sz="quarter" idx="24"/>
          </p:nvPr>
        </p:nvSpPr>
        <p:spPr>
          <a:xfrm>
            <a:off x="1101762" y="1454152"/>
            <a:ext cx="661503" cy="520303"/>
          </a:xfrm>
          <a:blipFill dpi="0" rotWithShape="0">
            <a:blip r:embed="rId2"/>
            <a:srcRect/>
            <a:tile tx="0" ty="0" sx="100000" sy="100000" flip="none" algn="tl"/>
          </a:blipFill>
        </p:spPr>
        <p:txBody>
          <a:bodyPr/>
          <a:lstStyle>
            <a:lvl1pPr>
              <a:defRPr sz="600">
                <a:noFill/>
              </a:defRPr>
            </a:lvl1pPr>
          </a:lstStyle>
          <a:p>
            <a:pPr lvl="0"/>
            <a:r>
              <a:rPr lang="en-GB"/>
              <a:t>Click to edit Master text styles</a:t>
            </a:r>
          </a:p>
        </p:txBody>
      </p:sp>
      <p:sp>
        <p:nvSpPr>
          <p:cNvPr id="4" name="Footer Placeholder 3">
            <a:extLst>
              <a:ext uri="{FF2B5EF4-FFF2-40B4-BE49-F238E27FC236}">
                <a16:creationId xmlns:a16="http://schemas.microsoft.com/office/drawing/2014/main" id="{40764A2C-8454-4A4F-85FD-8B301B525240}"/>
              </a:ext>
            </a:extLst>
          </p:cNvPr>
          <p:cNvSpPr>
            <a:spLocks noGrp="1"/>
          </p:cNvSpPr>
          <p:nvPr>
            <p:ph type="ftr" sz="quarter" idx="25"/>
          </p:nvPr>
        </p:nvSpPr>
        <p:spPr/>
        <p:txBody>
          <a:bodyPr/>
          <a:lstStyle/>
          <a:p>
            <a:r>
              <a:rPr lang="en-AU"/>
              <a:t>|  Confidential – Internal Use Only</a:t>
            </a:r>
          </a:p>
        </p:txBody>
      </p:sp>
      <p:sp>
        <p:nvSpPr>
          <p:cNvPr id="14" name="Text Placeholder 37">
            <a:extLst>
              <a:ext uri="{FF2B5EF4-FFF2-40B4-BE49-F238E27FC236}">
                <a16:creationId xmlns:a16="http://schemas.microsoft.com/office/drawing/2014/main" id="{6C858B2A-CEB2-4C39-A1C5-BBEE965AE246}"/>
              </a:ext>
            </a:extLst>
          </p:cNvPr>
          <p:cNvSpPr>
            <a:spLocks noGrp="1"/>
          </p:cNvSpPr>
          <p:nvPr>
            <p:ph type="body" sz="quarter" idx="22"/>
          </p:nvPr>
        </p:nvSpPr>
        <p:spPr>
          <a:xfrm>
            <a:off x="988874" y="6404861"/>
            <a:ext cx="1365015" cy="110267"/>
          </a:xfrm>
          <a:blipFill dpi="0" rotWithShape="1">
            <a:blip r:embed="rId3"/>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18" name="csl-text">
            <a:extLst>
              <a:ext uri="{FF2B5EF4-FFF2-40B4-BE49-F238E27FC236}">
                <a16:creationId xmlns:a16="http://schemas.microsoft.com/office/drawing/2014/main" id="{2A334B28-F6DC-4A7A-A31C-738E9E2780F8}"/>
              </a:ext>
            </a:extLst>
          </p:cNvPr>
          <p:cNvSpPr>
            <a:spLocks noGrp="1"/>
          </p:cNvSpPr>
          <p:nvPr>
            <p:ph type="body" sz="quarter" idx="21"/>
          </p:nvPr>
        </p:nvSpPr>
        <p:spPr>
          <a:xfrm>
            <a:off x="11036504" y="6280183"/>
            <a:ext cx="423659" cy="216000"/>
          </a:xfrm>
          <a:blipFill>
            <a:blip r:embed="rId4"/>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53103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Statement (a)">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0" y="2571750"/>
            <a:ext cx="6368400" cy="1901558"/>
          </a:xfrm>
        </p:spPr>
        <p:txBody>
          <a:bodyPr/>
          <a:lstStyle>
            <a:lvl1pPr>
              <a:lnSpc>
                <a:spcPct val="90000"/>
              </a:lnSpc>
              <a:defRPr sz="3600">
                <a:solidFill>
                  <a:schemeClr val="bg1"/>
                </a:solidFill>
              </a:defRPr>
            </a:lvl1pPr>
            <a:lvl2pPr>
              <a:defRPr>
                <a:latin typeface="+mj-lt"/>
              </a:defRPr>
            </a:lvl2pPr>
          </a:lstStyle>
          <a:p>
            <a:pPr lvl="0"/>
            <a:r>
              <a:rPr lang="en-US"/>
              <a:t>Statement text</a:t>
            </a:r>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1617939"/>
            <a:ext cx="6368399" cy="380745"/>
          </a:xfrm>
          <a:noFill/>
          <a:effectLst/>
        </p:spPr>
        <p:txBody>
          <a:bodyPr wrap="square" tIns="0" anchor="b" anchorCtr="0">
            <a:spAutoFit/>
          </a:bodyPr>
          <a:lstStyle>
            <a:lvl1pPr>
              <a:defRPr sz="2400">
                <a:solidFill>
                  <a:schemeClr val="tx1"/>
                </a:solidFill>
                <a:latin typeface="+mj-lt"/>
              </a:defRPr>
            </a:lvl1pPr>
            <a:lvl2pPr>
              <a:defRPr>
                <a:latin typeface="+mj-lt"/>
              </a:defRPr>
            </a:lvl2pPr>
          </a:lstStyle>
          <a:p>
            <a:pPr lvl="0"/>
            <a:r>
              <a:rPr lang="en-US"/>
              <a:t>This is a statement slide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2236623"/>
            <a:ext cx="828000" cy="7200"/>
          </a:xfrm>
          <a:prstGeom prst="roundRect">
            <a:avLst>
              <a:gd name="adj" fmla="val 50000"/>
            </a:avLst>
          </a:prstGeom>
          <a:solidFill>
            <a:schemeClr val="bg1"/>
          </a:solidFill>
          <a:ln w="3175">
            <a:solidFill>
              <a:schemeClr val="bg1"/>
            </a:solidFill>
          </a:ln>
          <a:effectLst/>
        </p:spPr>
        <p:txBody>
          <a:bodyPr wrap="square" tIns="0">
            <a:spAutoFit/>
          </a:bodyPr>
          <a:lstStyle>
            <a:lvl1pPr>
              <a:defRPr sz="200">
                <a:noFill/>
                <a:latin typeface="+mn-lt"/>
              </a:defRPr>
            </a:lvl1pPr>
            <a:lvl2pPr>
              <a:defRPr>
                <a:latin typeface="+mj-lt"/>
              </a:defRPr>
            </a:lvl2pPr>
          </a:lstStyle>
          <a:p>
            <a:pPr lvl="0"/>
            <a:r>
              <a:rPr lang="en-GB"/>
              <a:t>Click to edit Master text styles</a:t>
            </a:r>
          </a:p>
        </p:txBody>
      </p:sp>
      <p:sp>
        <p:nvSpPr>
          <p:cNvPr id="4" name="Footer Placeholder 3">
            <a:extLst>
              <a:ext uri="{FF2B5EF4-FFF2-40B4-BE49-F238E27FC236}">
                <a16:creationId xmlns:a16="http://schemas.microsoft.com/office/drawing/2014/main" id="{565FFE3E-D28F-4097-96B9-DC126D10539E}"/>
              </a:ext>
            </a:extLst>
          </p:cNvPr>
          <p:cNvSpPr>
            <a:spLocks noGrp="1"/>
          </p:cNvSpPr>
          <p:nvPr>
            <p:ph type="ftr" sz="quarter" idx="15"/>
          </p:nvPr>
        </p:nvSpPr>
        <p:spPr/>
        <p:txBody>
          <a:bodyPr/>
          <a:lstStyle/>
          <a:p>
            <a:r>
              <a:rPr lang="en-AU"/>
              <a:t>|  Confidential – Internal Use Only</a:t>
            </a:r>
          </a:p>
        </p:txBody>
      </p:sp>
    </p:spTree>
    <p:extLst>
      <p:ext uri="{BB962C8B-B14F-4D97-AF65-F5344CB8AC3E}">
        <p14:creationId xmlns:p14="http://schemas.microsoft.com/office/powerpoint/2010/main" val="25238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tatement (b)">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01AAB8-4E52-4178-A691-D317627065AC}"/>
              </a:ext>
            </a:extLst>
          </p:cNvPr>
          <p:cNvSpPr>
            <a:spLocks noGrp="1"/>
          </p:cNvSpPr>
          <p:nvPr>
            <p:ph type="body" sz="quarter" idx="23"/>
          </p:nvPr>
        </p:nvSpPr>
        <p:spPr>
          <a:xfrm>
            <a:off x="1" y="0"/>
            <a:ext cx="12192000" cy="6858000"/>
          </a:xfrm>
          <a:gradFill>
            <a:gsLst>
              <a:gs pos="0">
                <a:schemeClr val="accent2"/>
              </a:gs>
              <a:gs pos="100000">
                <a:schemeClr val="accent2">
                  <a:alpha val="0"/>
                </a:schemeClr>
              </a:gs>
            </a:gsLst>
            <a:lin ang="0" scaled="1"/>
          </a:gradFill>
        </p:spPr>
        <p:txBody>
          <a:bodyPr/>
          <a:lstStyle>
            <a:lvl1pPr>
              <a:defRPr sz="600">
                <a:noFill/>
              </a:defRPr>
            </a:lvl1pPr>
          </a:lstStyle>
          <a:p>
            <a:pPr lvl="0"/>
            <a:r>
              <a:rPr lang="en-GB"/>
              <a:t>Click to edit Master text styles</a:t>
            </a:r>
          </a:p>
        </p:txBody>
      </p:sp>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0" y="2571750"/>
            <a:ext cx="6368400" cy="1901558"/>
          </a:xfrm>
        </p:spPr>
        <p:txBody>
          <a:bodyPr/>
          <a:lstStyle>
            <a:lvl1pPr>
              <a:lnSpc>
                <a:spcPct val="90000"/>
              </a:lnSpc>
              <a:defRPr sz="3600">
                <a:solidFill>
                  <a:schemeClr val="bg1"/>
                </a:solidFill>
              </a:defRPr>
            </a:lvl1pPr>
            <a:lvl2pPr>
              <a:defRPr>
                <a:latin typeface="+mj-lt"/>
              </a:defRPr>
            </a:lvl2pPr>
          </a:lstStyle>
          <a:p>
            <a:pPr lvl="0"/>
            <a:r>
              <a:rPr lang="en-US"/>
              <a:t>Statement text</a:t>
            </a:r>
          </a:p>
        </p:txBody>
      </p:sp>
      <p:sp>
        <p:nvSpPr>
          <p:cNvPr id="7" name="Picture Placeholder 30">
            <a:extLst>
              <a:ext uri="{FF2B5EF4-FFF2-40B4-BE49-F238E27FC236}">
                <a16:creationId xmlns:a16="http://schemas.microsoft.com/office/drawing/2014/main" id="{13C3C0B3-D5FF-4D92-83F4-3E8FE17B9775}"/>
              </a:ext>
            </a:extLst>
          </p:cNvPr>
          <p:cNvSpPr>
            <a:spLocks noGrp="1"/>
          </p:cNvSpPr>
          <p:nvPr>
            <p:ph type="pic" sz="quarter" idx="16" hasCustomPrompt="1"/>
          </p:nvPr>
        </p:nvSpPr>
        <p:spPr>
          <a:xfrm>
            <a:off x="-1" y="0"/>
            <a:ext cx="12191999" cy="6858000"/>
          </a:xfrm>
          <a:solidFill>
            <a:schemeClr val="bg1">
              <a:lumMod val="95000"/>
            </a:schemeClr>
          </a:solidFill>
        </p:spPr>
        <p:txBody>
          <a:bodyPr tIns="1080000" rIns="288000" bIns="0" anchor="ctr" anchorCtr="0"/>
          <a:lstStyle>
            <a:lvl1pPr algn="r">
              <a:defRPr/>
            </a:lvl1pPr>
          </a:lstStyle>
          <a:p>
            <a:r>
              <a:rPr lang="en-US"/>
              <a:t>Click icon to insert image &gt; right click and send to back</a:t>
            </a:r>
            <a:endParaRPr lang="en-AU"/>
          </a:p>
        </p:txBody>
      </p:sp>
      <p:sp>
        <p:nvSpPr>
          <p:cNvPr id="8" name="Text Placeholder 7">
            <a:extLst>
              <a:ext uri="{FF2B5EF4-FFF2-40B4-BE49-F238E27FC236}">
                <a16:creationId xmlns:a16="http://schemas.microsoft.com/office/drawing/2014/main" id="{9A206596-A025-4B46-8188-5B4F576F5810}"/>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GB"/>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1617939"/>
            <a:ext cx="6092830" cy="380745"/>
          </a:xfrm>
          <a:noFill/>
          <a:effectLst/>
        </p:spPr>
        <p:txBody>
          <a:bodyPr wrap="square" tIns="0" anchor="b" anchorCtr="0">
            <a:spAutoFit/>
          </a:bodyPr>
          <a:lstStyle>
            <a:lvl1pPr>
              <a:defRPr sz="2400">
                <a:solidFill>
                  <a:schemeClr val="accent1"/>
                </a:solidFill>
                <a:latin typeface="+mj-lt"/>
              </a:defRPr>
            </a:lvl1pPr>
            <a:lvl2pPr>
              <a:defRPr>
                <a:latin typeface="+mj-lt"/>
              </a:defRPr>
            </a:lvl2pPr>
          </a:lstStyle>
          <a:p>
            <a:pPr lvl="0"/>
            <a:r>
              <a:rPr lang="en-US"/>
              <a:t>This is a statement slide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2236623"/>
            <a:ext cx="828000" cy="7200"/>
          </a:xfrm>
          <a:prstGeom prst="roundRect">
            <a:avLst>
              <a:gd name="adj" fmla="val 50000"/>
            </a:avLst>
          </a:prstGeom>
          <a:solidFill>
            <a:schemeClr val="bg1"/>
          </a:solidFill>
          <a:ln w="3175">
            <a:solidFill>
              <a:schemeClr val="bg1"/>
            </a:solidFill>
          </a:ln>
          <a:effectLst/>
        </p:spPr>
        <p:txBody>
          <a:bodyPr wrap="square" tIns="0">
            <a:spAutoFit/>
          </a:bodyPr>
          <a:lstStyle>
            <a:lvl1pPr>
              <a:defRPr sz="200">
                <a:noFill/>
                <a:latin typeface="+mn-lt"/>
              </a:defRPr>
            </a:lvl1pPr>
            <a:lvl2pPr>
              <a:defRPr>
                <a:latin typeface="+mj-lt"/>
              </a:defRPr>
            </a:lvl2pPr>
          </a:lstStyle>
          <a:p>
            <a:pPr lvl="0"/>
            <a:r>
              <a:rPr lang="en-GB"/>
              <a:t>Click to edit Master text styles</a:t>
            </a:r>
          </a:p>
        </p:txBody>
      </p:sp>
      <p:sp>
        <p:nvSpPr>
          <p:cNvPr id="5" name="Footer Placeholder 4">
            <a:extLst>
              <a:ext uri="{FF2B5EF4-FFF2-40B4-BE49-F238E27FC236}">
                <a16:creationId xmlns:a16="http://schemas.microsoft.com/office/drawing/2014/main" id="{58C32CEC-DF70-49F7-8697-3E706DF6FFA4}"/>
              </a:ext>
            </a:extLst>
          </p:cNvPr>
          <p:cNvSpPr>
            <a:spLocks noGrp="1"/>
          </p:cNvSpPr>
          <p:nvPr>
            <p:ph type="ftr" sz="quarter" idx="24"/>
          </p:nvPr>
        </p:nvSpPr>
        <p:spPr/>
        <p:txBody>
          <a:bodyPr/>
          <a:lstStyle/>
          <a:p>
            <a:r>
              <a:rPr lang="en-AU"/>
              <a:t>|  Confidential – Internal Use Only</a:t>
            </a:r>
          </a:p>
        </p:txBody>
      </p:sp>
      <p:sp>
        <p:nvSpPr>
          <p:cNvPr id="13" name="Text Placeholder 37">
            <a:extLst>
              <a:ext uri="{FF2B5EF4-FFF2-40B4-BE49-F238E27FC236}">
                <a16:creationId xmlns:a16="http://schemas.microsoft.com/office/drawing/2014/main" id="{F60B3738-91A1-480D-8D7B-BB1FC7790671}"/>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16" name="csl-text">
            <a:extLst>
              <a:ext uri="{FF2B5EF4-FFF2-40B4-BE49-F238E27FC236}">
                <a16:creationId xmlns:a16="http://schemas.microsoft.com/office/drawing/2014/main" id="{7C9259F6-CA6B-47CD-B446-6D058751827B}"/>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43935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Full bleed image (a)">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837815B2-8F36-4893-8111-F45CB0AA70AB}"/>
              </a:ext>
            </a:extLst>
          </p:cNvPr>
          <p:cNvSpPr>
            <a:spLocks noGrp="1"/>
          </p:cNvSpPr>
          <p:nvPr>
            <p:ph type="pic" sz="quarter" idx="16" hasCustomPrompt="1"/>
          </p:nvPr>
        </p:nvSpPr>
        <p:spPr>
          <a:xfrm>
            <a:off x="0" y="0"/>
            <a:ext cx="12192000" cy="6858000"/>
          </a:xfrm>
          <a:solidFill>
            <a:schemeClr val="bg1">
              <a:lumMod val="95000"/>
            </a:schemeClr>
          </a:solidFill>
        </p:spPr>
        <p:txBody>
          <a:bodyPr tIns="1080000" rIns="288000" bIns="0" anchor="ctr" anchorCtr="0"/>
          <a:lstStyle>
            <a:lvl1pPr algn="r">
              <a:defRPr/>
            </a:lvl1pPr>
          </a:lstStyle>
          <a:p>
            <a:r>
              <a:rPr lang="en-US"/>
              <a:t>Click icon to insert image &gt; right click and send to back</a:t>
            </a:r>
            <a:endParaRPr lang="en-AU"/>
          </a:p>
        </p:txBody>
      </p:sp>
      <p:sp>
        <p:nvSpPr>
          <p:cNvPr id="8" name="Text Placeholder 7">
            <a:extLst>
              <a:ext uri="{FF2B5EF4-FFF2-40B4-BE49-F238E27FC236}">
                <a16:creationId xmlns:a16="http://schemas.microsoft.com/office/drawing/2014/main" id="{75BA85A8-FD8B-455F-87BD-732C6E34A49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GB"/>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4" name="Text Placeholder 15">
            <a:extLst>
              <a:ext uri="{FF2B5EF4-FFF2-40B4-BE49-F238E27FC236}">
                <a16:creationId xmlns:a16="http://schemas.microsoft.com/office/drawing/2014/main" id="{A562BBBD-5C3A-44D9-88FF-A5230F0952FD}"/>
              </a:ext>
            </a:extLst>
          </p:cNvPr>
          <p:cNvSpPr>
            <a:spLocks noGrp="1"/>
          </p:cNvSpPr>
          <p:nvPr>
            <p:ph type="body" sz="quarter" idx="12" hasCustomPrompt="1"/>
          </p:nvPr>
        </p:nvSpPr>
        <p:spPr>
          <a:xfrm>
            <a:off x="720954" y="0"/>
            <a:ext cx="3565296" cy="2805109"/>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1"/>
          </a:solidFill>
        </p:spPr>
        <p:txBody>
          <a:bodyPr lIns="360000" tIns="0" rIns="360000" anchor="ctr" anchorCtr="0"/>
          <a:lstStyle>
            <a:lvl1pPr>
              <a:lnSpc>
                <a:spcPct val="90000"/>
              </a:lnSpc>
              <a:spcAft>
                <a:spcPts val="0"/>
              </a:spcAft>
              <a:defRPr sz="2800">
                <a:solidFill>
                  <a:schemeClr val="bg1"/>
                </a:solidFill>
                <a:latin typeface="+mj-lt"/>
              </a:defRPr>
            </a:lvl1pPr>
            <a:lvl2pPr marL="0" indent="0">
              <a:lnSpc>
                <a:spcPct val="90000"/>
              </a:lnSpc>
              <a:spcBef>
                <a:spcPts val="600"/>
              </a:spcBef>
              <a:spcAft>
                <a:spcPts val="0"/>
              </a:spcAft>
              <a:buNone/>
              <a:defRPr sz="2000">
                <a:solidFill>
                  <a:schemeClr val="bg1"/>
                </a:solidFill>
              </a:defRPr>
            </a:lvl2pPr>
            <a:lvl3pPr>
              <a:spcBef>
                <a:spcPts val="1800"/>
              </a:spcBef>
              <a:defRPr sz="900">
                <a:solidFill>
                  <a:schemeClr val="accent1"/>
                </a:solidFill>
                <a:latin typeface="+mj-lt"/>
              </a:defRPr>
            </a:lvl3pPr>
          </a:lstStyle>
          <a:p>
            <a:pPr lvl="0"/>
            <a:r>
              <a:rPr lang="en-US"/>
              <a:t>Full bleed image</a:t>
            </a:r>
          </a:p>
          <a:p>
            <a:pPr lvl="1"/>
            <a:r>
              <a:rPr lang="en-US"/>
              <a:t>You can write a short description here or leave it blank. </a:t>
            </a:r>
          </a:p>
        </p:txBody>
      </p:sp>
      <p:sp>
        <p:nvSpPr>
          <p:cNvPr id="4" name="Footer Placeholder 3">
            <a:extLst>
              <a:ext uri="{FF2B5EF4-FFF2-40B4-BE49-F238E27FC236}">
                <a16:creationId xmlns:a16="http://schemas.microsoft.com/office/drawing/2014/main" id="{9B1F55CD-9CA4-4B23-801A-7DBC0EE0A4AE}"/>
              </a:ext>
            </a:extLst>
          </p:cNvPr>
          <p:cNvSpPr>
            <a:spLocks noGrp="1"/>
          </p:cNvSpPr>
          <p:nvPr>
            <p:ph type="ftr" sz="quarter" idx="23"/>
          </p:nvPr>
        </p:nvSpPr>
        <p:spPr/>
        <p:txBody>
          <a:bodyPr/>
          <a:lstStyle/>
          <a:p>
            <a:r>
              <a:rPr lang="en-AU"/>
              <a:t>|  Confidential – Internal Use Only</a:t>
            </a:r>
          </a:p>
        </p:txBody>
      </p:sp>
      <p:sp>
        <p:nvSpPr>
          <p:cNvPr id="10" name="Text Placeholder 37">
            <a:extLst>
              <a:ext uri="{FF2B5EF4-FFF2-40B4-BE49-F238E27FC236}">
                <a16:creationId xmlns:a16="http://schemas.microsoft.com/office/drawing/2014/main" id="{830F6332-5C54-483E-BB36-BE675AEE9F12}"/>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13" name="csl-text">
            <a:extLst>
              <a:ext uri="{FF2B5EF4-FFF2-40B4-BE49-F238E27FC236}">
                <a16:creationId xmlns:a16="http://schemas.microsoft.com/office/drawing/2014/main" id="{F2F7C17B-0A75-4C17-AE12-00CB60A39DB2}"/>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314404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Full bleed image (a) dark">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837815B2-8F36-4893-8111-F45CB0AA70AB}"/>
              </a:ext>
            </a:extLst>
          </p:cNvPr>
          <p:cNvSpPr>
            <a:spLocks noGrp="1"/>
          </p:cNvSpPr>
          <p:nvPr>
            <p:ph type="pic" sz="quarter" idx="16" hasCustomPrompt="1"/>
          </p:nvPr>
        </p:nvSpPr>
        <p:spPr>
          <a:xfrm>
            <a:off x="0" y="0"/>
            <a:ext cx="12192000" cy="6858000"/>
          </a:xfrm>
          <a:solidFill>
            <a:schemeClr val="bg1">
              <a:lumMod val="95000"/>
            </a:schemeClr>
          </a:solidFill>
        </p:spPr>
        <p:txBody>
          <a:bodyPr tIns="1080000" rIns="288000" bIns="0" anchor="ctr" anchorCtr="0"/>
          <a:lstStyle>
            <a:lvl1pPr algn="r">
              <a:defRPr/>
            </a:lvl1pPr>
          </a:lstStyle>
          <a:p>
            <a:r>
              <a:rPr lang="en-US"/>
              <a:t>Click icon to insert image &gt; right click and send to back</a:t>
            </a:r>
            <a:endParaRPr lang="en-AU"/>
          </a:p>
        </p:txBody>
      </p:sp>
      <p:sp>
        <p:nvSpPr>
          <p:cNvPr id="8" name="Text Placeholder 7">
            <a:extLst>
              <a:ext uri="{FF2B5EF4-FFF2-40B4-BE49-F238E27FC236}">
                <a16:creationId xmlns:a16="http://schemas.microsoft.com/office/drawing/2014/main" id="{75BA85A8-FD8B-455F-87BD-732C6E34A49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GB"/>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14" name="Text Placeholder 15">
            <a:extLst>
              <a:ext uri="{FF2B5EF4-FFF2-40B4-BE49-F238E27FC236}">
                <a16:creationId xmlns:a16="http://schemas.microsoft.com/office/drawing/2014/main" id="{A562BBBD-5C3A-44D9-88FF-A5230F0952FD}"/>
              </a:ext>
            </a:extLst>
          </p:cNvPr>
          <p:cNvSpPr>
            <a:spLocks noGrp="1"/>
          </p:cNvSpPr>
          <p:nvPr>
            <p:ph type="body" sz="quarter" idx="12" hasCustomPrompt="1"/>
          </p:nvPr>
        </p:nvSpPr>
        <p:spPr>
          <a:xfrm>
            <a:off x="720954" y="-10"/>
            <a:ext cx="3565296" cy="2805109"/>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3"/>
          </a:solidFill>
        </p:spPr>
        <p:txBody>
          <a:bodyPr lIns="360000" tIns="0" rIns="360000" anchor="ctr" anchorCtr="0"/>
          <a:lstStyle>
            <a:lvl1pPr>
              <a:lnSpc>
                <a:spcPct val="90000"/>
              </a:lnSpc>
              <a:spcAft>
                <a:spcPts val="0"/>
              </a:spcAft>
              <a:defRPr sz="2800">
                <a:solidFill>
                  <a:schemeClr val="bg1"/>
                </a:solidFill>
                <a:latin typeface="+mj-lt"/>
              </a:defRPr>
            </a:lvl1pPr>
            <a:lvl2pPr marL="0" indent="0">
              <a:lnSpc>
                <a:spcPct val="90000"/>
              </a:lnSpc>
              <a:spcBef>
                <a:spcPts val="600"/>
              </a:spcBef>
              <a:spcAft>
                <a:spcPts val="0"/>
              </a:spcAft>
              <a:buNone/>
              <a:defRPr sz="2000">
                <a:solidFill>
                  <a:schemeClr val="bg1"/>
                </a:solidFill>
              </a:defRPr>
            </a:lvl2pPr>
            <a:lvl3pPr>
              <a:spcBef>
                <a:spcPts val="1800"/>
              </a:spcBef>
              <a:defRPr sz="900">
                <a:solidFill>
                  <a:schemeClr val="accent1"/>
                </a:solidFill>
                <a:latin typeface="+mj-lt"/>
              </a:defRPr>
            </a:lvl3pPr>
          </a:lstStyle>
          <a:p>
            <a:pPr lvl="0"/>
            <a:r>
              <a:rPr lang="en-US"/>
              <a:t>Full bleed image</a:t>
            </a:r>
          </a:p>
          <a:p>
            <a:pPr lvl="1"/>
            <a:r>
              <a:rPr lang="en-US"/>
              <a:t>You can write a short description here or leave it blank. </a:t>
            </a:r>
          </a:p>
        </p:txBody>
      </p:sp>
      <p:sp>
        <p:nvSpPr>
          <p:cNvPr id="4" name="Footer Placeholder 3">
            <a:extLst>
              <a:ext uri="{FF2B5EF4-FFF2-40B4-BE49-F238E27FC236}">
                <a16:creationId xmlns:a16="http://schemas.microsoft.com/office/drawing/2014/main" id="{0CD737E2-59C9-4D79-BF18-095EAF74D822}"/>
              </a:ext>
            </a:extLst>
          </p:cNvPr>
          <p:cNvSpPr>
            <a:spLocks noGrp="1"/>
          </p:cNvSpPr>
          <p:nvPr>
            <p:ph type="ftr" sz="quarter" idx="23"/>
          </p:nvPr>
        </p:nvSpPr>
        <p:spPr/>
        <p:txBody>
          <a:bodyPr/>
          <a:lstStyle/>
          <a:p>
            <a:r>
              <a:rPr lang="en-AU"/>
              <a:t>|  Confidential – Internal Use Only</a:t>
            </a:r>
          </a:p>
        </p:txBody>
      </p:sp>
      <p:sp>
        <p:nvSpPr>
          <p:cNvPr id="10" name="Text Placeholder 37">
            <a:extLst>
              <a:ext uri="{FF2B5EF4-FFF2-40B4-BE49-F238E27FC236}">
                <a16:creationId xmlns:a16="http://schemas.microsoft.com/office/drawing/2014/main" id="{6BAD0B80-BA9C-4B33-9032-445892CA92DA}"/>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13" name="csl-text">
            <a:extLst>
              <a:ext uri="{FF2B5EF4-FFF2-40B4-BE49-F238E27FC236}">
                <a16:creationId xmlns:a16="http://schemas.microsoft.com/office/drawing/2014/main" id="{0680F7E3-3279-46C1-BF56-ADD224E874D8}"/>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64575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Full bleed image (b)">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837815B2-8F36-4893-8111-F45CB0AA70AB}"/>
              </a:ext>
            </a:extLst>
          </p:cNvPr>
          <p:cNvSpPr>
            <a:spLocks noGrp="1"/>
          </p:cNvSpPr>
          <p:nvPr>
            <p:ph type="pic" sz="quarter" idx="16" hasCustomPrompt="1"/>
          </p:nvPr>
        </p:nvSpPr>
        <p:spPr>
          <a:xfrm>
            <a:off x="0" y="0"/>
            <a:ext cx="12192000" cy="6858000"/>
          </a:xfrm>
          <a:solidFill>
            <a:schemeClr val="bg1">
              <a:lumMod val="95000"/>
            </a:schemeClr>
          </a:solidFill>
        </p:spPr>
        <p:txBody>
          <a:bodyPr tIns="0" rIns="288000" bIns="0" anchor="ctr" anchorCtr="0"/>
          <a:lstStyle>
            <a:lvl1pPr algn="r">
              <a:defRPr/>
            </a:lvl1pPr>
          </a:lstStyle>
          <a:p>
            <a:r>
              <a:rPr lang="en-US"/>
              <a:t>Click icon to insert image</a:t>
            </a:r>
            <a:endParaRPr lang="en-AU"/>
          </a:p>
        </p:txBody>
      </p:sp>
      <p:sp>
        <p:nvSpPr>
          <p:cNvPr id="20" name="Text Placeholder 19">
            <a:extLst>
              <a:ext uri="{FF2B5EF4-FFF2-40B4-BE49-F238E27FC236}">
                <a16:creationId xmlns:a16="http://schemas.microsoft.com/office/drawing/2014/main" id="{1E8A3905-3B8A-478B-8D81-A5B49DC3AF79}"/>
              </a:ext>
            </a:extLst>
          </p:cNvPr>
          <p:cNvSpPr>
            <a:spLocks noGrp="1"/>
          </p:cNvSpPr>
          <p:nvPr>
            <p:ph type="body" sz="quarter" idx="24"/>
          </p:nvPr>
        </p:nvSpPr>
        <p:spPr>
          <a:xfrm>
            <a:off x="0" y="0"/>
            <a:ext cx="12193200" cy="1860080"/>
          </a:xfrm>
          <a:custGeom>
            <a:avLst/>
            <a:gdLst>
              <a:gd name="connsiteX0" fmla="*/ 0 w 12193200"/>
              <a:gd name="connsiteY0" fmla="*/ 0 h 2000250"/>
              <a:gd name="connsiteX1" fmla="*/ 12193200 w 12193200"/>
              <a:gd name="connsiteY1" fmla="*/ 0 h 2000250"/>
              <a:gd name="connsiteX2" fmla="*/ 12193200 w 12193200"/>
              <a:gd name="connsiteY2" fmla="*/ 2000250 h 2000250"/>
              <a:gd name="connsiteX3" fmla="*/ 12193198 w 12193200"/>
              <a:gd name="connsiteY3" fmla="*/ 2000250 h 2000250"/>
              <a:gd name="connsiteX4" fmla="*/ 12193198 w 12193200"/>
              <a:gd name="connsiteY4" fmla="*/ 1860080 h 2000250"/>
              <a:gd name="connsiteX5" fmla="*/ 12193198 w 12193200"/>
              <a:gd name="connsiteY5" fmla="*/ 1220873 h 2000250"/>
              <a:gd name="connsiteX6" fmla="*/ 0 w 12193200"/>
              <a:gd name="connsiteY6" fmla="*/ 1860080 h 2000250"/>
              <a:gd name="connsiteX0" fmla="*/ 0 w 12193200"/>
              <a:gd name="connsiteY0" fmla="*/ 0 h 2000250"/>
              <a:gd name="connsiteX1" fmla="*/ 12193200 w 12193200"/>
              <a:gd name="connsiteY1" fmla="*/ 0 h 2000250"/>
              <a:gd name="connsiteX2" fmla="*/ 12193200 w 12193200"/>
              <a:gd name="connsiteY2" fmla="*/ 2000250 h 2000250"/>
              <a:gd name="connsiteX3" fmla="*/ 12193198 w 12193200"/>
              <a:gd name="connsiteY3" fmla="*/ 1860080 h 2000250"/>
              <a:gd name="connsiteX4" fmla="*/ 12193198 w 12193200"/>
              <a:gd name="connsiteY4" fmla="*/ 1220873 h 2000250"/>
              <a:gd name="connsiteX5" fmla="*/ 0 w 12193200"/>
              <a:gd name="connsiteY5" fmla="*/ 1860080 h 2000250"/>
              <a:gd name="connsiteX6" fmla="*/ 0 w 12193200"/>
              <a:gd name="connsiteY6" fmla="*/ 0 h 2000250"/>
              <a:gd name="connsiteX0" fmla="*/ 0 w 12193200"/>
              <a:gd name="connsiteY0" fmla="*/ 0 h 1860080"/>
              <a:gd name="connsiteX1" fmla="*/ 12193200 w 12193200"/>
              <a:gd name="connsiteY1" fmla="*/ 0 h 1860080"/>
              <a:gd name="connsiteX2" fmla="*/ 12193198 w 12193200"/>
              <a:gd name="connsiteY2" fmla="*/ 1860080 h 1860080"/>
              <a:gd name="connsiteX3" fmla="*/ 12193198 w 12193200"/>
              <a:gd name="connsiteY3" fmla="*/ 1220873 h 1860080"/>
              <a:gd name="connsiteX4" fmla="*/ 0 w 12193200"/>
              <a:gd name="connsiteY4" fmla="*/ 1860080 h 1860080"/>
              <a:gd name="connsiteX5" fmla="*/ 0 w 12193200"/>
              <a:gd name="connsiteY5" fmla="*/ 0 h 1860080"/>
              <a:gd name="connsiteX0" fmla="*/ 0 w 12193200"/>
              <a:gd name="connsiteY0" fmla="*/ 0 h 1860080"/>
              <a:gd name="connsiteX1" fmla="*/ 12193200 w 12193200"/>
              <a:gd name="connsiteY1" fmla="*/ 0 h 1860080"/>
              <a:gd name="connsiteX2" fmla="*/ 12193198 w 12193200"/>
              <a:gd name="connsiteY2" fmla="*/ 858594 h 1860080"/>
              <a:gd name="connsiteX3" fmla="*/ 12193198 w 12193200"/>
              <a:gd name="connsiteY3" fmla="*/ 1220873 h 1860080"/>
              <a:gd name="connsiteX4" fmla="*/ 0 w 12193200"/>
              <a:gd name="connsiteY4" fmla="*/ 1860080 h 1860080"/>
              <a:gd name="connsiteX5" fmla="*/ 0 w 12193200"/>
              <a:gd name="connsiteY5" fmla="*/ 0 h 186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1860080">
                <a:moveTo>
                  <a:pt x="0" y="0"/>
                </a:moveTo>
                <a:lnTo>
                  <a:pt x="12193200" y="0"/>
                </a:lnTo>
                <a:cubicBezTo>
                  <a:pt x="12193199" y="620027"/>
                  <a:pt x="12193199" y="238567"/>
                  <a:pt x="12193198" y="858594"/>
                </a:cubicBezTo>
                <a:lnTo>
                  <a:pt x="12193198" y="1220873"/>
                </a:lnTo>
                <a:lnTo>
                  <a:pt x="0" y="1860080"/>
                </a:lnTo>
                <a:lnTo>
                  <a:pt x="0" y="0"/>
                </a:lnTo>
                <a:close/>
              </a:path>
            </a:pathLst>
          </a:custGeom>
          <a:solidFill>
            <a:schemeClr val="accent1"/>
          </a:solidFill>
        </p:spPr>
        <p:txBody>
          <a:bodyPr wrap="square">
            <a:noAutofit/>
          </a:bodyPr>
          <a:lstStyle>
            <a:lvl1pPr>
              <a:defRPr sz="600">
                <a:noFill/>
              </a:defRPr>
            </a:lvl1pPr>
          </a:lstStyle>
          <a:p>
            <a:pPr lvl="0"/>
            <a:r>
              <a:rPr lang="en-GB"/>
              <a:t>Click to edit Master text styles</a:t>
            </a:r>
          </a:p>
        </p:txBody>
      </p:sp>
      <p:sp>
        <p:nvSpPr>
          <p:cNvPr id="8" name="Text Placeholder 7">
            <a:extLst>
              <a:ext uri="{FF2B5EF4-FFF2-40B4-BE49-F238E27FC236}">
                <a16:creationId xmlns:a16="http://schemas.microsoft.com/office/drawing/2014/main" id="{75BA85A8-FD8B-455F-87BD-732C6E34A49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GB"/>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2" name="Title 1">
            <a:extLst>
              <a:ext uri="{FF2B5EF4-FFF2-40B4-BE49-F238E27FC236}">
                <a16:creationId xmlns:a16="http://schemas.microsoft.com/office/drawing/2014/main" id="{EAF54B43-640D-4D34-A520-95CC0334D2EA}"/>
              </a:ext>
            </a:extLst>
          </p:cNvPr>
          <p:cNvSpPr>
            <a:spLocks noGrp="1"/>
          </p:cNvSpPr>
          <p:nvPr>
            <p:ph type="title" hasCustomPrompt="1"/>
          </p:nvPr>
        </p:nvSpPr>
        <p:spPr>
          <a:xfrm>
            <a:off x="731838" y="729342"/>
            <a:ext cx="6946219" cy="430887"/>
          </a:xfrm>
        </p:spPr>
        <p:txBody>
          <a:bodyPr/>
          <a:lstStyle>
            <a:lvl1pPr>
              <a:defRPr>
                <a:solidFill>
                  <a:schemeClr val="bg1"/>
                </a:solidFill>
              </a:defRPr>
            </a:lvl1pPr>
          </a:lstStyle>
          <a:p>
            <a:r>
              <a:rPr lang="en-US"/>
              <a:t>Full bleed image and title</a:t>
            </a:r>
            <a:endParaRPr lang="en-AU"/>
          </a:p>
        </p:txBody>
      </p:sp>
      <p:sp>
        <p:nvSpPr>
          <p:cNvPr id="5" name="Footer Placeholder 4">
            <a:extLst>
              <a:ext uri="{FF2B5EF4-FFF2-40B4-BE49-F238E27FC236}">
                <a16:creationId xmlns:a16="http://schemas.microsoft.com/office/drawing/2014/main" id="{7B2527CB-92CD-4B54-986F-D38D329AF829}"/>
              </a:ext>
            </a:extLst>
          </p:cNvPr>
          <p:cNvSpPr>
            <a:spLocks noGrp="1"/>
          </p:cNvSpPr>
          <p:nvPr>
            <p:ph type="ftr" sz="quarter" idx="25"/>
          </p:nvPr>
        </p:nvSpPr>
        <p:spPr/>
        <p:txBody>
          <a:bodyPr/>
          <a:lstStyle/>
          <a:p>
            <a:r>
              <a:rPr lang="en-AU"/>
              <a:t>|  Confidential – Internal Use Only</a:t>
            </a:r>
          </a:p>
        </p:txBody>
      </p:sp>
      <p:sp>
        <p:nvSpPr>
          <p:cNvPr id="10" name="Text Placeholder 37">
            <a:extLst>
              <a:ext uri="{FF2B5EF4-FFF2-40B4-BE49-F238E27FC236}">
                <a16:creationId xmlns:a16="http://schemas.microsoft.com/office/drawing/2014/main" id="{9BB6221E-1855-4CC1-AC85-7673048BBBC7}"/>
              </a:ext>
            </a:extLst>
          </p:cNvPr>
          <p:cNvSpPr>
            <a:spLocks noGrp="1"/>
          </p:cNvSpPr>
          <p:nvPr>
            <p:ph type="body" sz="quarter" idx="22"/>
          </p:nvPr>
        </p:nvSpPr>
        <p:spPr>
          <a:xfrm>
            <a:off x="988874" y="6404861"/>
            <a:ext cx="1365015" cy="110267"/>
          </a:xfrm>
          <a:blipFill dpi="0" rotWithShape="1">
            <a:blip r:embed="rId2"/>
            <a:srcRect/>
            <a:stretch>
              <a:fillRect/>
            </a:stretch>
          </a:blipFill>
        </p:spPr>
        <p:txBody>
          <a:bodyPr/>
          <a:lstStyle>
            <a:lvl1pPr>
              <a:defRPr sz="600">
                <a:noFill/>
                <a:latin typeface="Montserrat" panose="00000500000000000000" pitchFamily="2" charset="0"/>
              </a:defRPr>
            </a:lvl1pPr>
          </a:lstStyle>
          <a:p>
            <a:pPr lvl="0"/>
            <a:r>
              <a:rPr lang="en-GB"/>
              <a:t>Click to edit Master text styles</a:t>
            </a:r>
          </a:p>
        </p:txBody>
      </p:sp>
      <p:sp>
        <p:nvSpPr>
          <p:cNvPr id="14" name="csl-text">
            <a:extLst>
              <a:ext uri="{FF2B5EF4-FFF2-40B4-BE49-F238E27FC236}">
                <a16:creationId xmlns:a16="http://schemas.microsoft.com/office/drawing/2014/main" id="{51BBE6B6-944D-4D4B-A637-EF2EC000DA9F}"/>
              </a:ext>
            </a:extLst>
          </p:cNvPr>
          <p:cNvSpPr>
            <a:spLocks noGrp="1"/>
          </p:cNvSpPr>
          <p:nvPr>
            <p:ph type="body" sz="quarter" idx="21"/>
          </p:nvPr>
        </p:nvSpPr>
        <p:spPr>
          <a:xfrm>
            <a:off x="11036504" y="6280183"/>
            <a:ext cx="423659" cy="216000"/>
          </a:xfrm>
          <a:blipFill>
            <a:blip r:embed="rId3"/>
            <a:stretch>
              <a:fillRect t="241" b="241"/>
            </a:stretch>
          </a:blipFill>
        </p:spPr>
        <p:txBody>
          <a:bodyPr/>
          <a:lstStyle>
            <a:lvl1pPr>
              <a:defRPr sz="600">
                <a:noFill/>
              </a:defRPr>
            </a:lvl1pPr>
          </a:lstStyle>
          <a:p>
            <a:pPr lvl="0"/>
            <a:r>
              <a:rPr lang="en-GB"/>
              <a:t>Click to edit Master text styles</a:t>
            </a:r>
          </a:p>
        </p:txBody>
      </p:sp>
    </p:spTree>
    <p:extLst>
      <p:ext uri="{BB962C8B-B14F-4D97-AF65-F5344CB8AC3E}">
        <p14:creationId xmlns:p14="http://schemas.microsoft.com/office/powerpoint/2010/main" val="44267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olorful smart art or char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10729912" cy="3776663"/>
          </a:xfrm>
        </p:spPr>
        <p:txBody>
          <a:bodyPr/>
          <a:lstStyle>
            <a:lvl1pPr>
              <a:defRPr sz="1600"/>
            </a:lvl1pPr>
            <a:lvl2pPr>
              <a:defRPr sz="1400"/>
            </a:lvl2pPr>
            <a:lvl3pPr>
              <a:defRPr sz="1400"/>
            </a:lvl3pPr>
            <a:lvl4pPr>
              <a:defRPr sz="14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F5A273ED-6911-4CC6-8312-B877D6508B3F}"/>
              </a:ext>
            </a:extLst>
          </p:cNvPr>
          <p:cNvSpPr>
            <a:spLocks noGrp="1"/>
          </p:cNvSpPr>
          <p:nvPr>
            <p:ph type="ftr" sz="quarter" idx="20"/>
          </p:nvPr>
        </p:nvSpPr>
        <p:spPr/>
        <p:txBody>
          <a:bodyPr/>
          <a:lstStyle/>
          <a:p>
            <a:r>
              <a:rPr lang="en-AU"/>
              <a:t>|  Confidential – Internal Use Only</a:t>
            </a:r>
          </a:p>
        </p:txBody>
      </p:sp>
      <p:sp>
        <p:nvSpPr>
          <p:cNvPr id="7" name="Rectangle: Rounded Corners 6">
            <a:extLst>
              <a:ext uri="{FF2B5EF4-FFF2-40B4-BE49-F238E27FC236}">
                <a16:creationId xmlns:a16="http://schemas.microsoft.com/office/drawing/2014/main" id="{2F191985-4D6E-49B5-A92C-C076806B515A}"/>
              </a:ext>
            </a:extLst>
          </p:cNvPr>
          <p:cNvSpPr/>
          <p:nvPr userDrawn="1">
            <p:custDataLst>
              <p:tags r:id="rId1"/>
            </p:custDataLst>
          </p:nvPr>
        </p:nvSpPr>
        <p:spPr>
          <a:xfrm rot="5400000">
            <a:off x="-347224" y="-61343"/>
            <a:ext cx="177000" cy="299686"/>
          </a:xfrm>
          <a:prstGeom prst="roundRect">
            <a:avLst/>
          </a:prstGeom>
          <a:solidFill>
            <a:srgbClr val="DB2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8" name="Rectangle: Rounded Corners 7">
            <a:extLst>
              <a:ext uri="{FF2B5EF4-FFF2-40B4-BE49-F238E27FC236}">
                <a16:creationId xmlns:a16="http://schemas.microsoft.com/office/drawing/2014/main" id="{39BEA697-DF93-439C-9ADE-69B4D51F0997}"/>
              </a:ext>
            </a:extLst>
          </p:cNvPr>
          <p:cNvSpPr/>
          <p:nvPr userDrawn="1">
            <p:custDataLst>
              <p:tags r:id="rId2"/>
            </p:custDataLst>
          </p:nvPr>
        </p:nvSpPr>
        <p:spPr>
          <a:xfrm rot="5400000">
            <a:off x="-347224" y="168168"/>
            <a:ext cx="177000" cy="299686"/>
          </a:xfrm>
          <a:prstGeom prst="roundRect">
            <a:avLst/>
          </a:prstGeom>
          <a:solidFill>
            <a:srgbClr val="F06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sp>
        <p:nvSpPr>
          <p:cNvPr id="9" name="Rectangle: Rounded Corners 8">
            <a:extLst>
              <a:ext uri="{FF2B5EF4-FFF2-40B4-BE49-F238E27FC236}">
                <a16:creationId xmlns:a16="http://schemas.microsoft.com/office/drawing/2014/main" id="{5A857AC4-ADA6-4801-9D7A-3104A957380A}"/>
              </a:ext>
            </a:extLst>
          </p:cNvPr>
          <p:cNvSpPr/>
          <p:nvPr userDrawn="1">
            <p:custDataLst>
              <p:tags r:id="rId3"/>
            </p:custDataLst>
          </p:nvPr>
        </p:nvSpPr>
        <p:spPr>
          <a:xfrm rot="5400000">
            <a:off x="-347224" y="397679"/>
            <a:ext cx="177000" cy="299686"/>
          </a:xfrm>
          <a:prstGeom prst="roundRect">
            <a:avLst/>
          </a:prstGeom>
          <a:solidFill>
            <a:srgbClr val="F5C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tx1"/>
              </a:solidFill>
            </a:endParaRPr>
          </a:p>
        </p:txBody>
      </p:sp>
      <p:sp>
        <p:nvSpPr>
          <p:cNvPr id="11" name="Rectangle: Rounded Corners 10">
            <a:extLst>
              <a:ext uri="{FF2B5EF4-FFF2-40B4-BE49-F238E27FC236}">
                <a16:creationId xmlns:a16="http://schemas.microsoft.com/office/drawing/2014/main" id="{E05980FD-462D-4DED-9595-0BBA62946790}"/>
              </a:ext>
            </a:extLst>
          </p:cNvPr>
          <p:cNvSpPr/>
          <p:nvPr userDrawn="1">
            <p:custDataLst>
              <p:tags r:id="rId4"/>
            </p:custDataLst>
          </p:nvPr>
        </p:nvSpPr>
        <p:spPr>
          <a:xfrm rot="5400000">
            <a:off x="-347223" y="627190"/>
            <a:ext cx="177000" cy="299685"/>
          </a:xfrm>
          <a:prstGeom prst="roundRect">
            <a:avLst/>
          </a:prstGeom>
          <a:solidFill>
            <a:srgbClr val="C6D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tx1"/>
              </a:solidFill>
            </a:endParaRPr>
          </a:p>
        </p:txBody>
      </p:sp>
      <p:sp>
        <p:nvSpPr>
          <p:cNvPr id="12" name="Rectangle: Rounded Corners 11">
            <a:extLst>
              <a:ext uri="{FF2B5EF4-FFF2-40B4-BE49-F238E27FC236}">
                <a16:creationId xmlns:a16="http://schemas.microsoft.com/office/drawing/2014/main" id="{E88A1432-8794-4F6E-BFB1-791D02339161}"/>
              </a:ext>
            </a:extLst>
          </p:cNvPr>
          <p:cNvSpPr/>
          <p:nvPr userDrawn="1">
            <p:custDataLst>
              <p:tags r:id="rId5"/>
            </p:custDataLst>
          </p:nvPr>
        </p:nvSpPr>
        <p:spPr>
          <a:xfrm rot="5400000">
            <a:off x="-347224" y="856701"/>
            <a:ext cx="177000" cy="299686"/>
          </a:xfrm>
          <a:prstGeom prst="roundRect">
            <a:avLst/>
          </a:prstGeom>
          <a:solidFill>
            <a:srgbClr val="00A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13" name="Rectangle: Rounded Corners 12">
            <a:extLst>
              <a:ext uri="{FF2B5EF4-FFF2-40B4-BE49-F238E27FC236}">
                <a16:creationId xmlns:a16="http://schemas.microsoft.com/office/drawing/2014/main" id="{BDDEA03B-879A-4F13-B956-185BE8CE2D4C}"/>
              </a:ext>
            </a:extLst>
          </p:cNvPr>
          <p:cNvSpPr/>
          <p:nvPr userDrawn="1">
            <p:custDataLst>
              <p:tags r:id="rId6"/>
            </p:custDataLst>
          </p:nvPr>
        </p:nvSpPr>
        <p:spPr>
          <a:xfrm rot="5400000">
            <a:off x="-347224" y="1086212"/>
            <a:ext cx="177000" cy="299686"/>
          </a:xfrm>
          <a:prstGeom prst="roundRect">
            <a:avLst/>
          </a:prstGeom>
          <a:solidFill>
            <a:srgbClr val="03B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14" name="Rectangle: Rounded Corners 13">
            <a:extLst>
              <a:ext uri="{FF2B5EF4-FFF2-40B4-BE49-F238E27FC236}">
                <a16:creationId xmlns:a16="http://schemas.microsoft.com/office/drawing/2014/main" id="{6F1764D6-633C-439D-911F-AD0BE5248FFD}"/>
              </a:ext>
            </a:extLst>
          </p:cNvPr>
          <p:cNvSpPr/>
          <p:nvPr userDrawn="1">
            <p:custDataLst>
              <p:tags r:id="rId7"/>
            </p:custDataLst>
          </p:nvPr>
        </p:nvSpPr>
        <p:spPr>
          <a:xfrm rot="5400000">
            <a:off x="-347224" y="1326837"/>
            <a:ext cx="177000" cy="299686"/>
          </a:xfrm>
          <a:prstGeom prst="roundRect">
            <a:avLst/>
          </a:prstGeom>
          <a:solidFill>
            <a:srgbClr val="0E56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p>
        </p:txBody>
      </p:sp>
      <p:sp>
        <p:nvSpPr>
          <p:cNvPr id="15" name="Rectangle: Rounded Corners 14">
            <a:extLst>
              <a:ext uri="{FF2B5EF4-FFF2-40B4-BE49-F238E27FC236}">
                <a16:creationId xmlns:a16="http://schemas.microsoft.com/office/drawing/2014/main" id="{6EDEADC4-A6C9-4EEB-A52C-C214E966268B}"/>
              </a:ext>
            </a:extLst>
          </p:cNvPr>
          <p:cNvSpPr/>
          <p:nvPr userDrawn="1">
            <p:custDataLst>
              <p:tags r:id="rId8"/>
            </p:custDataLst>
          </p:nvPr>
        </p:nvSpPr>
        <p:spPr>
          <a:xfrm rot="5400000">
            <a:off x="-347224" y="1556348"/>
            <a:ext cx="177000" cy="299686"/>
          </a:xfrm>
          <a:prstGeom prst="roundRect">
            <a:avLst/>
          </a:prstGeom>
          <a:solidFill>
            <a:srgbClr val="97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sp>
        <p:nvSpPr>
          <p:cNvPr id="16" name="Rectangle: Rounded Corners 15">
            <a:extLst>
              <a:ext uri="{FF2B5EF4-FFF2-40B4-BE49-F238E27FC236}">
                <a16:creationId xmlns:a16="http://schemas.microsoft.com/office/drawing/2014/main" id="{FA45CD52-A05A-4443-A6AF-C9E62D15A9B4}"/>
              </a:ext>
            </a:extLst>
          </p:cNvPr>
          <p:cNvSpPr/>
          <p:nvPr userDrawn="1">
            <p:custDataLst>
              <p:tags r:id="rId9"/>
            </p:custDataLst>
          </p:nvPr>
        </p:nvSpPr>
        <p:spPr>
          <a:xfrm rot="5400000">
            <a:off x="-347224" y="1785859"/>
            <a:ext cx="177000" cy="299686"/>
          </a:xfrm>
          <a:prstGeom prst="roundRect">
            <a:avLst/>
          </a:prstGeom>
          <a:solidFill>
            <a:srgbClr val="572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AU" sz="900">
              <a:solidFill>
                <a:schemeClr val="bg1"/>
              </a:solidFill>
            </a:endParaRPr>
          </a:p>
        </p:txBody>
      </p:sp>
      <p:pic>
        <p:nvPicPr>
          <p:cNvPr id="17" name="Picture 16">
            <a:extLst>
              <a:ext uri="{FF2B5EF4-FFF2-40B4-BE49-F238E27FC236}">
                <a16:creationId xmlns:a16="http://schemas.microsoft.com/office/drawing/2014/main" id="{9295779C-51CF-46A6-A614-700E8591E80C}"/>
              </a:ext>
            </a:extLst>
          </p:cNvPr>
          <p:cNvPicPr>
            <a:picLocks noChangeAspect="1"/>
          </p:cNvPicPr>
          <p:nvPr userDrawn="1"/>
        </p:nvPicPr>
        <p:blipFill rotWithShape="1">
          <a:blip r:embed="rId11"/>
          <a:srcRect l="235" t="16176" r="98535" b="81630"/>
          <a:stretch/>
        </p:blipFill>
        <p:spPr>
          <a:xfrm>
            <a:off x="-2335519" y="415847"/>
            <a:ext cx="263342" cy="255362"/>
          </a:xfrm>
          <a:prstGeom prst="rect">
            <a:avLst/>
          </a:prstGeom>
          <a:effectLst>
            <a:outerShdw blurRad="50800" dist="38100" dir="2700000" algn="tl" rotWithShape="0">
              <a:prstClr val="black">
                <a:alpha val="40000"/>
              </a:prstClr>
            </a:outerShdw>
          </a:effectLst>
        </p:spPr>
      </p:pic>
      <p:sp>
        <p:nvSpPr>
          <p:cNvPr id="18" name="TextBox 17">
            <a:extLst>
              <a:ext uri="{FF2B5EF4-FFF2-40B4-BE49-F238E27FC236}">
                <a16:creationId xmlns:a16="http://schemas.microsoft.com/office/drawing/2014/main" id="{BF7F3A99-B28D-42C9-B95F-5ADC47A5F15F}"/>
              </a:ext>
            </a:extLst>
          </p:cNvPr>
          <p:cNvSpPr txBox="1"/>
          <p:nvPr userDrawn="1"/>
        </p:nvSpPr>
        <p:spPr>
          <a:xfrm>
            <a:off x="-2331470" y="0"/>
            <a:ext cx="1832169" cy="1231106"/>
          </a:xfrm>
          <a:prstGeom prst="rect">
            <a:avLst/>
          </a:prstGeom>
          <a:noFill/>
        </p:spPr>
        <p:txBody>
          <a:bodyPr wrap="square" lIns="0" tIns="0" rIns="0" bIns="0" rtlCol="0">
            <a:spAutoFit/>
          </a:bodyPr>
          <a:lstStyle/>
          <a:p>
            <a:pPr>
              <a:spcBef>
                <a:spcPts val="600"/>
              </a:spcBef>
            </a:pPr>
            <a:r>
              <a:rPr lang="en-AU" sz="1000"/>
              <a:t>Use the </a:t>
            </a:r>
            <a:r>
              <a:rPr lang="en-AU" sz="1000" err="1"/>
              <a:t>colors</a:t>
            </a:r>
            <a:r>
              <a:rPr lang="en-AU" sz="1000"/>
              <a:t> to right for colorful charts or smart art.</a:t>
            </a:r>
          </a:p>
          <a:p>
            <a:pPr marL="360363" indent="0">
              <a:spcBef>
                <a:spcPts val="600"/>
              </a:spcBef>
            </a:pPr>
            <a:r>
              <a:rPr lang="en-AU" sz="1000"/>
              <a:t>Use the eyedropper </a:t>
            </a:r>
            <a:br>
              <a:rPr lang="en-AU" sz="1000"/>
            </a:br>
            <a:r>
              <a:rPr lang="en-AU" sz="1000"/>
              <a:t>tool to select the </a:t>
            </a:r>
            <a:r>
              <a:rPr lang="en-AU" sz="1000" err="1"/>
              <a:t>color</a:t>
            </a:r>
            <a:r>
              <a:rPr lang="en-AU" sz="1000"/>
              <a:t>.</a:t>
            </a:r>
          </a:p>
          <a:p>
            <a:pPr>
              <a:spcBef>
                <a:spcPts val="600"/>
              </a:spcBef>
            </a:pPr>
            <a:r>
              <a:rPr lang="en-AU" sz="1000"/>
              <a:t>The eyedropper tool is located under ‘shape fill’, ‘shape outline or ‘font </a:t>
            </a:r>
            <a:r>
              <a:rPr lang="en-AU" sz="1000" err="1"/>
              <a:t>color</a:t>
            </a:r>
            <a:r>
              <a:rPr lang="en-AU" sz="1000"/>
              <a:t>’  </a:t>
            </a:r>
          </a:p>
        </p:txBody>
      </p:sp>
    </p:spTree>
    <p:extLst>
      <p:ext uri="{BB962C8B-B14F-4D97-AF65-F5344CB8AC3E}">
        <p14:creationId xmlns:p14="http://schemas.microsoft.com/office/powerpoint/2010/main" val="144962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marL="0" indent="0">
              <a:lnSpc>
                <a:spcPct val="90000"/>
              </a:lnSpc>
              <a:spcBef>
                <a:spcPts val="300"/>
              </a:spcBef>
              <a:spcAft>
                <a:spcPts val="300"/>
              </a:spcAft>
              <a:buNone/>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4" name="Footer Placeholder 3">
            <a:extLst>
              <a:ext uri="{FF2B5EF4-FFF2-40B4-BE49-F238E27FC236}">
                <a16:creationId xmlns:a16="http://schemas.microsoft.com/office/drawing/2014/main" id="{7F1156EB-50CF-45F5-BFC4-9BD9B657976D}"/>
              </a:ext>
            </a:extLst>
          </p:cNvPr>
          <p:cNvSpPr>
            <a:spLocks noGrp="1"/>
          </p:cNvSpPr>
          <p:nvPr>
            <p:ph type="ftr" sz="quarter" idx="19"/>
          </p:nvPr>
        </p:nvSpPr>
        <p:spPr/>
        <p:txBody>
          <a:bodyPr/>
          <a:lstStyle/>
          <a:p>
            <a:r>
              <a:rPr lang="en-AU"/>
              <a:t>|  Confidential – Internal Use Only</a:t>
            </a:r>
          </a:p>
        </p:txBody>
      </p:sp>
      <p:sp>
        <p:nvSpPr>
          <p:cNvPr id="2" name="Rectangle 1">
            <a:extLst>
              <a:ext uri="{FF2B5EF4-FFF2-40B4-BE49-F238E27FC236}">
                <a16:creationId xmlns:a16="http://schemas.microsoft.com/office/drawing/2014/main" id="{2A604EDD-52B6-4771-A237-7641FE647228}"/>
              </a:ext>
            </a:extLst>
          </p:cNvPr>
          <p:cNvSpPr/>
          <p:nvPr userDrawn="1"/>
        </p:nvSpPr>
        <p:spPr>
          <a:xfrm>
            <a:off x="-1" y="6591300"/>
            <a:ext cx="12192001"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3676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ontent: No Bottom Lin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US" sz="2400" b="0" i="0" baseline="0">
              <a:solidFill>
                <a:srgbClr val="FFFFFF"/>
              </a:solidFill>
              <a:latin typeface="Arial"/>
              <a:ea typeface="+mj-ea"/>
              <a:cs typeface="+mj-cs"/>
              <a:sym typeface="Arial"/>
            </a:endParaRPr>
          </a:p>
        </p:txBody>
      </p:sp>
      <p:pic>
        <p:nvPicPr>
          <p:cNvPr id="16" name="Picture 15"/>
          <p:cNvPicPr>
            <a:picLocks noChangeAspect="1"/>
          </p:cNvPicPr>
          <p:nvPr userDrawn="1"/>
        </p:nvPicPr>
        <p:blipFill rotWithShape="1">
          <a:blip r:embed="rId6" cstate="email">
            <a:extLst>
              <a:ext uri="{28A0092B-C50C-407E-A947-70E740481C1C}">
                <a14:useLocalDpi xmlns:a14="http://schemas.microsoft.com/office/drawing/2010/main"/>
              </a:ext>
            </a:extLst>
          </a:blip>
          <a:srcRect t="-14288" b="21431"/>
          <a:stretch/>
        </p:blipFill>
        <p:spPr>
          <a:xfrm>
            <a:off x="0" y="5669280"/>
            <a:ext cx="12192000" cy="1188720"/>
          </a:xfrm>
          <a:prstGeom prst="rect">
            <a:avLst/>
          </a:prstGeom>
        </p:spPr>
      </p:pic>
      <p:sp>
        <p:nvSpPr>
          <p:cNvPr id="2" name="Title 1"/>
          <p:cNvSpPr>
            <a:spLocks noGrp="1"/>
          </p:cNvSpPr>
          <p:nvPr>
            <p:ph type="title"/>
          </p:nvPr>
        </p:nvSpPr>
        <p:spPr>
          <a:xfrm>
            <a:off x="838200" y="223364"/>
            <a:ext cx="10515600" cy="760837"/>
          </a:xfrm>
          <a:prstGeom prst="rect">
            <a:avLst/>
          </a:prstGeom>
        </p:spPr>
        <p:txBody>
          <a:bodyPr anchor="b">
            <a:noAutofit/>
          </a:bodyPr>
          <a:lstStyle>
            <a:lvl1pPr>
              <a:defRPr sz="2200"/>
            </a:lvl1pPr>
          </a:lstStyle>
          <a:p>
            <a:r>
              <a:rPr lang="en-US"/>
              <a:t>Click to edit Master title style</a:t>
            </a:r>
          </a:p>
        </p:txBody>
      </p:sp>
      <p:sp>
        <p:nvSpPr>
          <p:cNvPr id="15" name="Slide Number Placeholder 5"/>
          <p:cNvSpPr>
            <a:spLocks noGrp="1"/>
          </p:cNvSpPr>
          <p:nvPr>
            <p:ph type="sldNum" sz="quarter" idx="12"/>
          </p:nvPr>
        </p:nvSpPr>
        <p:spPr>
          <a:xfrm>
            <a:off x="838200" y="6356350"/>
            <a:ext cx="257684" cy="365125"/>
          </a:xfrm>
          <a:prstGeom prst="rect">
            <a:avLst/>
          </a:prstGeom>
        </p:spPr>
        <p:txBody>
          <a:bodyPr vert="horz" lIns="0" tIns="0" rIns="0" bIns="0" rtlCol="0" anchor="ctr"/>
          <a:lstStyle>
            <a:lvl1pPr algn="l">
              <a:defRPr lang="en-US" sz="1200" smtClean="0"/>
            </a:lvl1pPr>
          </a:lstStyle>
          <a:p>
            <a:pPr>
              <a:spcAft>
                <a:spcPts val="600"/>
              </a:spcAft>
            </a:pPr>
            <a:fld id="{92F9765A-2C87-D842-A4BE-73FAA123C04B}" type="slidenum">
              <a:rPr lang="en-US" smtClean="0"/>
              <a:pPr>
                <a:spcAft>
                  <a:spcPts val="600"/>
                </a:spcAft>
              </a:pPr>
              <a:t>‹Nr.›</a:t>
            </a:fld>
            <a:endParaRPr lang="en-US"/>
          </a:p>
        </p:txBody>
      </p:sp>
      <p:sp>
        <p:nvSpPr>
          <p:cNvPr id="12" name="Text Placeholder 4"/>
          <p:cNvSpPr>
            <a:spLocks noGrp="1"/>
          </p:cNvSpPr>
          <p:nvPr>
            <p:ph type="body" sz="quarter" idx="15"/>
          </p:nvPr>
        </p:nvSpPr>
        <p:spPr>
          <a:xfrm>
            <a:off x="3324224" y="6356350"/>
            <a:ext cx="6276975" cy="365125"/>
          </a:xfrm>
          <a:prstGeom prst="rect">
            <a:avLst/>
          </a:prstGeom>
          <a:noFill/>
          <a:ln w="9525" algn="ctr">
            <a:noFill/>
            <a:miter lim="800000"/>
            <a:headEnd/>
            <a:tailEnd/>
          </a:ln>
        </p:spPr>
        <p:txBody>
          <a:bodyPr lIns="0" tIns="18288" rIns="0" bIns="18288" anchor="b">
            <a:noAutofit/>
          </a:bodyPr>
          <a:lstStyle/>
          <a:p>
            <a:pPr marL="0" indent="0">
              <a:lnSpc>
                <a:spcPct val="100000"/>
              </a:lnSpc>
              <a:spcBef>
                <a:spcPts val="0"/>
              </a:spcBef>
              <a:spcAft>
                <a:spcPts val="0"/>
              </a:spcAft>
            </a:pPr>
            <a:endParaRPr lang="en-US"/>
          </a:p>
        </p:txBody>
      </p:sp>
      <p:pic>
        <p:nvPicPr>
          <p:cNvPr id="10" name="Picture 9">
            <a:extLst>
              <a:ext uri="{FF2B5EF4-FFF2-40B4-BE49-F238E27FC236}">
                <a16:creationId xmlns:a16="http://schemas.microsoft.com/office/drawing/2014/main" id="{4AA8C502-DCE6-6A49-BAE2-5893657328CB}"/>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869168" y="6356350"/>
            <a:ext cx="484632" cy="246888"/>
          </a:xfrm>
          <a:prstGeom prst="rect">
            <a:avLst/>
          </a:prstGeom>
        </p:spPr>
      </p:pic>
    </p:spTree>
    <p:extLst>
      <p:ext uri="{BB962C8B-B14F-4D97-AF65-F5344CB8AC3E}">
        <p14:creationId xmlns:p14="http://schemas.microsoft.com/office/powerpoint/2010/main" val="14356618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3_On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10729912" cy="3776663"/>
          </a:xfrm>
        </p:spPr>
        <p:txBody>
          <a:bodyPr/>
          <a:lstStyle>
            <a:lvl1pPr>
              <a:defRPr sz="1600"/>
            </a:lvl1pPr>
            <a:lvl2pPr>
              <a:defRPr sz="1400"/>
            </a:lvl2pPr>
            <a:lvl3pPr>
              <a:defRPr sz="1400"/>
            </a:lvl3pPr>
            <a:lvl4pPr>
              <a:defRPr sz="14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F5A273ED-6911-4CC6-8312-B877D6508B3F}"/>
              </a:ext>
            </a:extLst>
          </p:cNvPr>
          <p:cNvSpPr>
            <a:spLocks noGrp="1"/>
          </p:cNvSpPr>
          <p:nvPr>
            <p:ph type="ftr" sz="quarter" idx="20"/>
          </p:nvPr>
        </p:nvSpPr>
        <p:spPr/>
        <p:txBody>
          <a:bodyPr/>
          <a:lstStyle/>
          <a:p>
            <a:r>
              <a:rPr lang="en-AU"/>
              <a:t>|  Confidential – Internal Use Only</a:t>
            </a:r>
          </a:p>
        </p:txBody>
      </p:sp>
    </p:spTree>
    <p:extLst>
      <p:ext uri="{BB962C8B-B14F-4D97-AF65-F5344CB8AC3E}">
        <p14:creationId xmlns:p14="http://schemas.microsoft.com/office/powerpoint/2010/main" val="428258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ver (a)">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dirty="0"/>
              <a:t>Click icon to insert image</a:t>
            </a:r>
            <a:endParaRPr lang="en-AU" dirty="0"/>
          </a:p>
        </p:txBody>
      </p:sp>
      <p:sp>
        <p:nvSpPr>
          <p:cNvPr id="29" name="Text Placeholder 28">
            <a:extLst>
              <a:ext uri="{FF2B5EF4-FFF2-40B4-BE49-F238E27FC236}">
                <a16:creationId xmlns:a16="http://schemas.microsoft.com/office/drawing/2014/main" id="{5CCA84FD-FD48-4DED-B8A0-3BCE4680C7DB}"/>
              </a:ext>
            </a:extLst>
          </p:cNvPr>
          <p:cNvSpPr>
            <a:spLocks noGrp="1"/>
          </p:cNvSpPr>
          <p:nvPr>
            <p:ph type="body" sz="quarter" idx="15"/>
          </p:nvPr>
        </p:nvSpPr>
        <p:spPr>
          <a:xfrm>
            <a:off x="0" y="5720128"/>
            <a:ext cx="12192000" cy="1137872"/>
          </a:xfrm>
          <a:custGeom>
            <a:avLst/>
            <a:gdLst>
              <a:gd name="connsiteX0" fmla="*/ 12192000 w 12192000"/>
              <a:gd name="connsiteY0" fmla="*/ 0 h 1137872"/>
              <a:gd name="connsiteX1" fmla="*/ 12192000 w 12192000"/>
              <a:gd name="connsiteY1" fmla="*/ 629869 h 1137872"/>
              <a:gd name="connsiteX2" fmla="*/ 12192000 w 12192000"/>
              <a:gd name="connsiteY2" fmla="*/ 639207 h 1137872"/>
              <a:gd name="connsiteX3" fmla="*/ 12192000 w 12192000"/>
              <a:gd name="connsiteY3" fmla="*/ 1137872 h 1137872"/>
              <a:gd name="connsiteX4" fmla="*/ 0 w 12192000"/>
              <a:gd name="connsiteY4" fmla="*/ 1137872 h 1137872"/>
              <a:gd name="connsiteX5" fmla="*/ 0 w 12192000"/>
              <a:gd name="connsiteY5" fmla="*/ 639207 h 1137872"/>
              <a:gd name="connsiteX6" fmla="*/ 0 w 12192000"/>
              <a:gd name="connsiteY6" fmla="*/ 629869 h 1137872"/>
              <a:gd name="connsiteX7" fmla="*/ 178110 w 12192000"/>
              <a:gd name="connsiteY7" fmla="*/ 629869 h 113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37872">
                <a:moveTo>
                  <a:pt x="12192000" y="0"/>
                </a:moveTo>
                <a:lnTo>
                  <a:pt x="12192000" y="629869"/>
                </a:lnTo>
                <a:lnTo>
                  <a:pt x="12192000" y="639207"/>
                </a:lnTo>
                <a:lnTo>
                  <a:pt x="12192000" y="1137872"/>
                </a:lnTo>
                <a:lnTo>
                  <a:pt x="0" y="1137872"/>
                </a:lnTo>
                <a:lnTo>
                  <a:pt x="0" y="639207"/>
                </a:lnTo>
                <a:lnTo>
                  <a:pt x="0" y="629869"/>
                </a:lnTo>
                <a:lnTo>
                  <a:pt x="178110" y="629869"/>
                </a:lnTo>
                <a:close/>
              </a:path>
            </a:pathLst>
          </a:custGeom>
          <a:solidFill>
            <a:schemeClr val="bg1"/>
          </a:solidFill>
        </p:spPr>
        <p:txBody>
          <a:bodyPr wrap="square">
            <a:noAutofit/>
          </a:bodyPr>
          <a:lstStyle>
            <a:lvl1pPr>
              <a:defRPr>
                <a:no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1920240"/>
            <a:ext cx="4823142" cy="3794760"/>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4">
              <a:alpha val="80000"/>
            </a:schemeClr>
          </a:solidFill>
        </p:spPr>
        <p:txBody>
          <a:bodyPr lIns="360000" tIns="0" rIns="360000" anchor="ctr" anchorCtr="0"/>
          <a:lstStyle>
            <a:lvl1pPr>
              <a:lnSpc>
                <a:spcPct val="90000"/>
              </a:lnSpc>
              <a:spcAft>
                <a:spcPts val="0"/>
              </a:spcAft>
              <a:defRPr sz="2800">
                <a:solidFill>
                  <a:schemeClr val="tx1"/>
                </a:solidFill>
                <a:latin typeface="+mj-lt"/>
              </a:defRPr>
            </a:lvl1pPr>
            <a:lvl2pPr>
              <a:lnSpc>
                <a:spcPct val="90000"/>
              </a:lnSpc>
              <a:spcBef>
                <a:spcPts val="600"/>
              </a:spcBef>
              <a:spcAft>
                <a:spcPts val="0"/>
              </a:spcAft>
              <a:defRPr sz="2000"/>
            </a:lvl2pPr>
            <a:lvl3pPr>
              <a:spcBef>
                <a:spcPts val="1800"/>
              </a:spcBef>
              <a:defRPr sz="900">
                <a:solidFill>
                  <a:schemeClr val="accent1"/>
                </a:solidFill>
                <a:latin typeface="+mj-lt"/>
              </a:defRPr>
            </a:lvl3pPr>
          </a:lstStyle>
          <a:p>
            <a:pPr lvl="0"/>
            <a:r>
              <a:rPr lang="en-US" dirty="0"/>
              <a:t>Presentation title goes here</a:t>
            </a:r>
          </a:p>
          <a:p>
            <a:pPr lvl="1"/>
            <a:r>
              <a:rPr lang="en-US" dirty="0"/>
              <a:t>Presentation subtitle</a:t>
            </a:r>
          </a:p>
          <a:p>
            <a:pPr lvl="2"/>
            <a:r>
              <a:rPr lang="en-US" dirty="0"/>
              <a:t>Date goes here</a:t>
            </a:r>
          </a:p>
        </p:txBody>
      </p:sp>
      <p:sp>
        <p:nvSpPr>
          <p:cNvPr id="18" name="Text Placeholder 17">
            <a:extLst>
              <a:ext uri="{FF2B5EF4-FFF2-40B4-BE49-F238E27FC236}">
                <a16:creationId xmlns:a16="http://schemas.microsoft.com/office/drawing/2014/main" id="{E63B33C7-C4D0-4708-A77F-E533AC2321F9}"/>
              </a:ext>
            </a:extLst>
          </p:cNvPr>
          <p:cNvSpPr>
            <a:spLocks noGrp="1"/>
          </p:cNvSpPr>
          <p:nvPr>
            <p:ph type="body" sz="quarter" idx="13" hasCustomPrompt="1"/>
          </p:nvPr>
        </p:nvSpPr>
        <p:spPr>
          <a:xfrm>
            <a:off x="9984571" y="6180721"/>
            <a:ext cx="1476000" cy="338554"/>
          </a:xfrm>
        </p:spPr>
        <p:txBody>
          <a:bodyPr wrap="square">
            <a:spAutoFit/>
          </a:bodyPr>
          <a:lstStyle>
            <a:lvl1pPr algn="r">
              <a:lnSpc>
                <a:spcPct val="100000"/>
              </a:lnSpc>
              <a:spcAft>
                <a:spcPts val="0"/>
              </a:spcAft>
              <a:defRPr sz="1200"/>
            </a:lvl1pPr>
            <a:lvl2pPr algn="r">
              <a:lnSpc>
                <a:spcPct val="100000"/>
              </a:lnSpc>
              <a:spcBef>
                <a:spcPts val="0"/>
              </a:spcBef>
              <a:spcAft>
                <a:spcPts val="0"/>
              </a:spcAft>
              <a:defRPr sz="1000">
                <a:latin typeface="+mj-lt"/>
              </a:defRPr>
            </a:lvl2pPr>
            <a:lvl3pPr algn="r">
              <a:defRPr/>
            </a:lvl3pPr>
            <a:lvl4pPr algn="r">
              <a:defRPr/>
            </a:lvl4pPr>
            <a:lvl5pPr algn="r">
              <a:defRPr/>
            </a:lvl5pPr>
          </a:lstStyle>
          <a:p>
            <a:pPr lvl="0"/>
            <a:r>
              <a:rPr lang="en-US" dirty="0"/>
              <a:t>Presenter’s name 1</a:t>
            </a:r>
          </a:p>
          <a:p>
            <a:pPr lvl="1"/>
            <a:r>
              <a:rPr lang="en-US" dirty="0"/>
              <a:t>Presenter’s title</a:t>
            </a:r>
          </a:p>
        </p:txBody>
      </p:sp>
      <p:sp>
        <p:nvSpPr>
          <p:cNvPr id="19" name="Text Placeholder 17">
            <a:extLst>
              <a:ext uri="{FF2B5EF4-FFF2-40B4-BE49-F238E27FC236}">
                <a16:creationId xmlns:a16="http://schemas.microsoft.com/office/drawing/2014/main" id="{9326115F-6B46-4098-AF7F-2773B2D6B5C3}"/>
              </a:ext>
            </a:extLst>
          </p:cNvPr>
          <p:cNvSpPr>
            <a:spLocks noGrp="1"/>
          </p:cNvSpPr>
          <p:nvPr>
            <p:ph type="body" sz="quarter" idx="14" hasCustomPrompt="1"/>
          </p:nvPr>
        </p:nvSpPr>
        <p:spPr>
          <a:xfrm>
            <a:off x="8391525" y="6180721"/>
            <a:ext cx="1476000" cy="338554"/>
          </a:xfrm>
        </p:spPr>
        <p:txBody>
          <a:bodyPr wrap="square">
            <a:spAutoFit/>
          </a:bodyPr>
          <a:lstStyle>
            <a:lvl1pPr algn="r">
              <a:lnSpc>
                <a:spcPct val="100000"/>
              </a:lnSpc>
              <a:spcAft>
                <a:spcPts val="0"/>
              </a:spcAft>
              <a:defRPr sz="1200"/>
            </a:lvl1pPr>
            <a:lvl2pPr algn="r">
              <a:lnSpc>
                <a:spcPct val="100000"/>
              </a:lnSpc>
              <a:spcBef>
                <a:spcPts val="0"/>
              </a:spcBef>
              <a:spcAft>
                <a:spcPts val="0"/>
              </a:spcAft>
              <a:defRPr sz="1000">
                <a:latin typeface="+mj-lt"/>
              </a:defRPr>
            </a:lvl2pPr>
            <a:lvl3pPr algn="r">
              <a:defRPr/>
            </a:lvl3pPr>
            <a:lvl4pPr algn="r">
              <a:defRPr/>
            </a:lvl4pPr>
            <a:lvl5pPr algn="r">
              <a:defRPr/>
            </a:lvl5pPr>
          </a:lstStyle>
          <a:p>
            <a:pPr lvl="0"/>
            <a:r>
              <a:rPr lang="en-US" dirty="0"/>
              <a:t>Presenter’s name 2</a:t>
            </a:r>
          </a:p>
          <a:p>
            <a:pPr lvl="1"/>
            <a:r>
              <a:rPr lang="en-US" dirty="0"/>
              <a:t>Presenter’s title</a:t>
            </a:r>
          </a:p>
        </p:txBody>
      </p:sp>
      <p:grpSp>
        <p:nvGrpSpPr>
          <p:cNvPr id="11" name="Group 10">
            <a:extLst>
              <a:ext uri="{FF2B5EF4-FFF2-40B4-BE49-F238E27FC236}">
                <a16:creationId xmlns:a16="http://schemas.microsoft.com/office/drawing/2014/main" id="{6D5C2DD2-E572-0D7B-8579-DCA7E1B0FA0D}"/>
              </a:ext>
            </a:extLst>
          </p:cNvPr>
          <p:cNvGrpSpPr/>
          <p:nvPr userDrawn="1"/>
        </p:nvGrpSpPr>
        <p:grpSpPr>
          <a:xfrm>
            <a:off x="511248" y="-38183"/>
            <a:ext cx="1694817" cy="1409783"/>
            <a:chOff x="511248" y="-38183"/>
            <a:chExt cx="1694817" cy="1409783"/>
          </a:xfrm>
        </p:grpSpPr>
        <p:pic>
          <p:nvPicPr>
            <p:cNvPr id="21" name="Picture 20" descr="Shape, square&#10;&#10;Description automatically generated">
              <a:extLst>
                <a:ext uri="{FF2B5EF4-FFF2-40B4-BE49-F238E27FC236}">
                  <a16:creationId xmlns:a16="http://schemas.microsoft.com/office/drawing/2014/main" id="{6631AEEB-D8F1-3F0B-9A84-1BDA044F1E25}"/>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t="9394" b="-9394"/>
            <a:stretch/>
          </p:blipFill>
          <p:spPr>
            <a:xfrm>
              <a:off x="672856" y="0"/>
              <a:ext cx="1371600" cy="1371600"/>
            </a:xfrm>
            <a:prstGeom prst="rect">
              <a:avLst/>
            </a:prstGeom>
          </p:spPr>
        </p:pic>
        <p:pic>
          <p:nvPicPr>
            <p:cNvPr id="22" name="Picture 21" descr="Logo&#10;&#10;Description automatically generated">
              <a:extLst>
                <a:ext uri="{FF2B5EF4-FFF2-40B4-BE49-F238E27FC236}">
                  <a16:creationId xmlns:a16="http://schemas.microsoft.com/office/drawing/2014/main" id="{1EF25325-A645-1999-A0F9-228B10FF272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11248" y="-38183"/>
              <a:ext cx="1694817" cy="1275803"/>
            </a:xfrm>
            <a:prstGeom prst="rect">
              <a:avLst/>
            </a:prstGeom>
          </p:spPr>
        </p:pic>
      </p:grpSp>
    </p:spTree>
    <p:extLst>
      <p:ext uri="{BB962C8B-B14F-4D97-AF65-F5344CB8AC3E}">
        <p14:creationId xmlns:p14="http://schemas.microsoft.com/office/powerpoint/2010/main" val="319874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ection divider (a) light">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A4DEFC28-52F1-4E4A-93E6-EA4D715382F1}"/>
              </a:ext>
            </a:extLst>
          </p:cNvPr>
          <p:cNvSpPr>
            <a:spLocks noGrp="1"/>
          </p:cNvSpPr>
          <p:nvPr>
            <p:ph type="pic" sz="quarter" idx="16" hasCustomPrompt="1"/>
          </p:nvPr>
        </p:nvSpPr>
        <p:spPr>
          <a:xfrm>
            <a:off x="0" y="0"/>
            <a:ext cx="12192000" cy="6858000"/>
          </a:xfrm>
          <a:solidFill>
            <a:schemeClr val="bg1">
              <a:lumMod val="95000"/>
            </a:schemeClr>
          </a:solidFill>
        </p:spPr>
        <p:txBody>
          <a:bodyPr rIns="1296000" anchor="ctr" anchorCtr="0"/>
          <a:lstStyle>
            <a:lvl1pPr algn="r">
              <a:defRPr/>
            </a:lvl1pPr>
          </a:lstStyle>
          <a:p>
            <a:r>
              <a:rPr lang="en-US" dirty="0"/>
              <a:t>Click icon to insert image</a:t>
            </a:r>
            <a:endParaRPr lang="en-AU" dirty="0"/>
          </a:p>
        </p:txBody>
      </p:sp>
      <p:sp>
        <p:nvSpPr>
          <p:cNvPr id="17" name="Text Placeholder 16">
            <a:extLst>
              <a:ext uri="{FF2B5EF4-FFF2-40B4-BE49-F238E27FC236}">
                <a16:creationId xmlns:a16="http://schemas.microsoft.com/office/drawing/2014/main" id="{4F363054-2645-4079-8352-27341CAB28C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accent1"/>
          </a:solidFill>
          <a:ln w="3175">
            <a:solidFill>
              <a:schemeClr val="accent1"/>
            </a:solidFill>
          </a:ln>
        </p:spPr>
        <p:txBody>
          <a:bodyPr wrap="square">
            <a:noAutofit/>
          </a:bodyPr>
          <a:lstStyle>
            <a:lvl1pPr>
              <a:defRPr>
                <a:no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B000A0B4-DB63-420A-87EC-EF911515D087}"/>
              </a:ext>
            </a:extLst>
          </p:cNvPr>
          <p:cNvSpPr>
            <a:spLocks noGrp="1"/>
          </p:cNvSpPr>
          <p:nvPr>
            <p:ph type="body" sz="quarter" idx="12" hasCustomPrompt="1"/>
          </p:nvPr>
        </p:nvSpPr>
        <p:spPr>
          <a:xfrm>
            <a:off x="731839" y="774700"/>
            <a:ext cx="4214811" cy="3316136"/>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4"/>
          </a:solidFill>
        </p:spPr>
        <p:txBody>
          <a:bodyPr lIns="360000" tIns="0" rIns="360000" anchor="ctr" anchorCtr="0"/>
          <a:lstStyle>
            <a:lvl1pPr>
              <a:lnSpc>
                <a:spcPct val="90000"/>
              </a:lnSpc>
              <a:spcAft>
                <a:spcPts val="0"/>
              </a:spcAft>
              <a:defRPr sz="2800">
                <a:solidFill>
                  <a:schemeClr val="tx1"/>
                </a:solidFill>
                <a:latin typeface="+mj-lt"/>
              </a:defRPr>
            </a:lvl1pPr>
            <a:lvl2pPr>
              <a:lnSpc>
                <a:spcPct val="90000"/>
              </a:lnSpc>
              <a:spcBef>
                <a:spcPts val="600"/>
              </a:spcBef>
              <a:spcAft>
                <a:spcPts val="0"/>
              </a:spcAft>
              <a:defRPr sz="2000">
                <a:solidFill>
                  <a:schemeClr val="tx1"/>
                </a:solidFill>
              </a:defRPr>
            </a:lvl2pPr>
            <a:lvl3pPr>
              <a:spcBef>
                <a:spcPts val="1800"/>
              </a:spcBef>
              <a:defRPr sz="900">
                <a:solidFill>
                  <a:schemeClr val="accent1"/>
                </a:solidFill>
                <a:latin typeface="+mj-lt"/>
              </a:defRPr>
            </a:lvl3pPr>
          </a:lstStyle>
          <a:p>
            <a:pPr lvl="0"/>
            <a:r>
              <a:rPr lang="en-US" dirty="0"/>
              <a:t>Section divider title with an image</a:t>
            </a:r>
          </a:p>
          <a:p>
            <a:pPr lvl="1"/>
            <a:r>
              <a:rPr lang="en-US" dirty="0"/>
              <a:t>You can write a short introduction here or leave it blank. Adjust the size of text box accordingly</a:t>
            </a:r>
          </a:p>
        </p:txBody>
      </p:sp>
      <p:sp>
        <p:nvSpPr>
          <p:cNvPr id="8" name="Slide Number Placeholder 7">
            <a:extLst>
              <a:ext uri="{FF2B5EF4-FFF2-40B4-BE49-F238E27FC236}">
                <a16:creationId xmlns:a16="http://schemas.microsoft.com/office/drawing/2014/main" id="{711B24E1-0FF9-414B-9603-4114240C11AD}"/>
              </a:ext>
            </a:extLst>
          </p:cNvPr>
          <p:cNvSpPr>
            <a:spLocks noGrp="1"/>
          </p:cNvSpPr>
          <p:nvPr>
            <p:ph type="sldNum" sz="quarter" idx="20"/>
          </p:nvPr>
        </p:nvSpPr>
        <p:spPr/>
        <p:txBody>
          <a:bodyPr/>
          <a:lstStyle>
            <a:lvl1pPr>
              <a:defRPr>
                <a:solidFill>
                  <a:schemeClr val="bg1"/>
                </a:solidFill>
              </a:defRPr>
            </a:lvl1pPr>
          </a:lstStyle>
          <a:p>
            <a:fld id="{99EB916B-55F2-4A6B-BCF8-09E073F77D34}" type="slidenum">
              <a:rPr lang="en-AU" smtClean="0"/>
              <a:pPr/>
              <a:t>‹Nr.›</a:t>
            </a:fld>
            <a:endParaRPr lang="en-AU" dirty="0"/>
          </a:p>
        </p:txBody>
      </p:sp>
      <p:sp>
        <p:nvSpPr>
          <p:cNvPr id="33" name="Text Placeholder 32">
            <a:extLst>
              <a:ext uri="{FF2B5EF4-FFF2-40B4-BE49-F238E27FC236}">
                <a16:creationId xmlns:a16="http://schemas.microsoft.com/office/drawing/2014/main" id="{42B7CCF0-0FDF-4401-9AD4-2B9404290712}"/>
              </a:ext>
            </a:extLst>
          </p:cNvPr>
          <p:cNvSpPr>
            <a:spLocks noGrp="1"/>
          </p:cNvSpPr>
          <p:nvPr>
            <p:ph type="body" sz="quarter" idx="21" hasCustomPrompt="1"/>
          </p:nvPr>
        </p:nvSpPr>
        <p:spPr>
          <a:xfrm>
            <a:off x="509706" y="0"/>
            <a:ext cx="692215" cy="1254918"/>
          </a:xfrm>
          <a:custGeom>
            <a:avLst/>
            <a:gdLst>
              <a:gd name="connsiteX0" fmla="*/ 0 w 692215"/>
              <a:gd name="connsiteY0" fmla="*/ 0 h 1254918"/>
              <a:gd name="connsiteX1" fmla="*/ 692215 w 692215"/>
              <a:gd name="connsiteY1" fmla="*/ 0 h 1254918"/>
              <a:gd name="connsiteX2" fmla="*/ 692215 w 692215"/>
              <a:gd name="connsiteY2" fmla="*/ 1221310 h 1254918"/>
              <a:gd name="connsiteX3" fmla="*/ 50125 w 692215"/>
              <a:gd name="connsiteY3" fmla="*/ 1254918 h 1254918"/>
              <a:gd name="connsiteX4" fmla="*/ 0 w 692215"/>
              <a:gd name="connsiteY4" fmla="*/ 1254918 h 1254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215" h="1254918">
                <a:moveTo>
                  <a:pt x="0" y="0"/>
                </a:moveTo>
                <a:lnTo>
                  <a:pt x="692215" y="0"/>
                </a:lnTo>
                <a:lnTo>
                  <a:pt x="692215" y="1221310"/>
                </a:lnTo>
                <a:lnTo>
                  <a:pt x="50125" y="1254918"/>
                </a:lnTo>
                <a:lnTo>
                  <a:pt x="0" y="1254918"/>
                </a:lnTo>
                <a:close/>
              </a:path>
            </a:pathLst>
          </a:custGeom>
          <a:solidFill>
            <a:schemeClr val="accent1"/>
          </a:solidFill>
          <a:ln>
            <a:noFill/>
          </a:ln>
        </p:spPr>
        <p:txBody>
          <a:bodyPr wrap="square" bIns="234000" anchor="b" anchorCtr="0">
            <a:noAutofit/>
          </a:bodyPr>
          <a:lstStyle>
            <a:lvl1pPr algn="ctr">
              <a:defRPr sz="1800" b="1">
                <a:solidFill>
                  <a:schemeClr val="bg1"/>
                </a:solidFill>
                <a:latin typeface="Segoe UI" panose="020B0502040204020203" pitchFamily="34" charset="0"/>
                <a:cs typeface="Segoe UI" panose="020B0502040204020203" pitchFamily="34" charset="0"/>
              </a:defRPr>
            </a:lvl1pPr>
          </a:lstStyle>
          <a:p>
            <a:pPr lvl="0"/>
            <a:r>
              <a:rPr lang="en-US" dirty="0"/>
              <a:t>00</a:t>
            </a:r>
            <a:endParaRPr lang="en-AU" dirty="0"/>
          </a:p>
        </p:txBody>
      </p:sp>
      <p:sp>
        <p:nvSpPr>
          <p:cNvPr id="3" name="Footer Placeholder 2">
            <a:extLst>
              <a:ext uri="{FF2B5EF4-FFF2-40B4-BE49-F238E27FC236}">
                <a16:creationId xmlns:a16="http://schemas.microsoft.com/office/drawing/2014/main" id="{310EC750-6AB2-45EE-882D-897AA91FD148}"/>
              </a:ext>
            </a:extLst>
          </p:cNvPr>
          <p:cNvSpPr>
            <a:spLocks noGrp="1"/>
          </p:cNvSpPr>
          <p:nvPr>
            <p:ph type="ftr" sz="quarter" idx="23"/>
          </p:nvPr>
        </p:nvSpPr>
        <p:spPr/>
        <p:txBody>
          <a:bodyPr/>
          <a:lstStyle>
            <a:lvl1pPr>
              <a:defRPr>
                <a:solidFill>
                  <a:schemeClr val="bg1"/>
                </a:solidFill>
              </a:defRPr>
            </a:lvl1pPr>
          </a:lstStyle>
          <a:p>
            <a:r>
              <a:rPr lang="en-AU"/>
              <a:t>|  Confidential – Internal Use Only</a:t>
            </a:r>
            <a:endParaRPr lang="en-AU" dirty="0"/>
          </a:p>
        </p:txBody>
      </p:sp>
      <p:sp>
        <p:nvSpPr>
          <p:cNvPr id="6" name="csl-text">
            <a:extLst>
              <a:ext uri="{FF2B5EF4-FFF2-40B4-BE49-F238E27FC236}">
                <a16:creationId xmlns:a16="http://schemas.microsoft.com/office/drawing/2014/main" id="{F7AA1870-D83C-48EF-8671-1953321792EA}"/>
              </a:ext>
            </a:extLst>
          </p:cNvPr>
          <p:cNvSpPr>
            <a:spLocks noGrp="1"/>
          </p:cNvSpPr>
          <p:nvPr>
            <p:ph type="body" sz="quarter" idx="18"/>
          </p:nvPr>
        </p:nvSpPr>
        <p:spPr>
          <a:xfrm>
            <a:off x="11035363" y="6273042"/>
            <a:ext cx="424800" cy="221420"/>
          </a:xfrm>
          <a:blipFill>
            <a:blip r:embed="rId2" cstate="screen">
              <a:extLst>
                <a:ext uri="{28A0092B-C50C-407E-A947-70E740481C1C}">
                  <a14:useLocalDpi xmlns:a14="http://schemas.microsoft.com/office/drawing/2010/main"/>
                </a:ext>
              </a:extLst>
            </a:blip>
            <a:stretch>
              <a:fillRect t="241" b="241"/>
            </a:stretch>
          </a:blipFill>
        </p:spPr>
        <p:txBody>
          <a:bodyPr/>
          <a:lstStyle>
            <a:lvl1pPr>
              <a:defRPr sz="600">
                <a:noFill/>
              </a:defRPr>
            </a:lvl1pPr>
          </a:lstStyle>
          <a:p>
            <a:pPr lvl="0"/>
            <a:r>
              <a:rPr lang="en-US"/>
              <a:t>Click to edit Master text styles</a:t>
            </a:r>
          </a:p>
        </p:txBody>
      </p:sp>
      <p:pic>
        <p:nvPicPr>
          <p:cNvPr id="2" name="Picture 1">
            <a:extLst>
              <a:ext uri="{FF2B5EF4-FFF2-40B4-BE49-F238E27FC236}">
                <a16:creationId xmlns:a16="http://schemas.microsoft.com/office/drawing/2014/main" id="{4B0CD5C0-8C7C-DBB6-144C-9B6F67150D6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88875" y="6406785"/>
            <a:ext cx="1301936" cy="113872"/>
          </a:xfrm>
          <a:prstGeom prst="rect">
            <a:avLst/>
          </a:prstGeom>
        </p:spPr>
      </p:pic>
    </p:spTree>
    <p:extLst>
      <p:ext uri="{BB962C8B-B14F-4D97-AF65-F5344CB8AC3E}">
        <p14:creationId xmlns:p14="http://schemas.microsoft.com/office/powerpoint/2010/main" val="383835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dirty="0"/>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dirty="0"/>
              <a:t>Slide title</a:t>
            </a:r>
          </a:p>
          <a:p>
            <a:pPr lvl="1"/>
            <a:r>
              <a:rPr lang="en-US" dirty="0"/>
              <a:t>Slide subtitle</a:t>
            </a:r>
          </a:p>
        </p:txBody>
      </p:sp>
      <p:sp>
        <p:nvSpPr>
          <p:cNvPr id="10" name="Content Placeholder 9">
            <a:extLst>
              <a:ext uri="{FF2B5EF4-FFF2-40B4-BE49-F238E27FC236}">
                <a16:creationId xmlns:a16="http://schemas.microsoft.com/office/drawing/2014/main" id="{7994C696-0125-41F5-ADA3-AE9DFFE1011F}"/>
              </a:ext>
            </a:extLst>
          </p:cNvPr>
          <p:cNvSpPr>
            <a:spLocks noGrp="1"/>
          </p:cNvSpPr>
          <p:nvPr>
            <p:ph sz="quarter" idx="19"/>
          </p:nvPr>
        </p:nvSpPr>
        <p:spPr>
          <a:xfrm>
            <a:off x="731838" y="1981200"/>
            <a:ext cx="5129212"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9">
            <a:extLst>
              <a:ext uri="{FF2B5EF4-FFF2-40B4-BE49-F238E27FC236}">
                <a16:creationId xmlns:a16="http://schemas.microsoft.com/office/drawing/2014/main" id="{8DD7BB01-3617-4074-BD20-0E356D9C109E}"/>
              </a:ext>
            </a:extLst>
          </p:cNvPr>
          <p:cNvSpPr>
            <a:spLocks noGrp="1"/>
          </p:cNvSpPr>
          <p:nvPr>
            <p:ph sz="quarter" idx="20"/>
          </p:nvPr>
        </p:nvSpPr>
        <p:spPr>
          <a:xfrm>
            <a:off x="6332538" y="1981200"/>
            <a:ext cx="5129212" cy="3776663"/>
          </a:xfrm>
        </p:spPr>
        <p:txBody>
          <a:bodyPr/>
          <a:lstStyle>
            <a:lvl1pPr>
              <a:defRPr sz="1600"/>
            </a:lvl1pPr>
            <a:lvl2pPr>
              <a:defRPr sz="1400"/>
            </a:lvl2pPr>
            <a:lvl3pPr>
              <a:defRPr sz="14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Footer Placeholder 3">
            <a:extLst>
              <a:ext uri="{FF2B5EF4-FFF2-40B4-BE49-F238E27FC236}">
                <a16:creationId xmlns:a16="http://schemas.microsoft.com/office/drawing/2014/main" id="{50CEFB9B-DBC0-4658-A8D9-A75B6A1EA6B9}"/>
              </a:ext>
            </a:extLst>
          </p:cNvPr>
          <p:cNvSpPr>
            <a:spLocks noGrp="1"/>
          </p:cNvSpPr>
          <p:nvPr>
            <p:ph type="ftr" sz="quarter" idx="21"/>
          </p:nvPr>
        </p:nvSpPr>
        <p:spPr/>
        <p:txBody>
          <a:bodyPr/>
          <a:lstStyle/>
          <a:p>
            <a:r>
              <a:rPr lang="en-AU"/>
              <a:t>|  Confidential – Internal Use Only</a:t>
            </a:r>
            <a:endParaRPr lang="en-AU" dirty="0"/>
          </a:p>
        </p:txBody>
      </p:sp>
    </p:spTree>
    <p:extLst>
      <p:ext uri="{BB962C8B-B14F-4D97-AF65-F5344CB8AC3E}">
        <p14:creationId xmlns:p14="http://schemas.microsoft.com/office/powerpoint/2010/main" val="238374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pos="3692">
          <p15:clr>
            <a:srgbClr val="FBAE40"/>
          </p15:clr>
        </p15:guide>
        <p15:guide id="5" pos="398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tatement (a)">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EB6F07A-A2A2-4217-A999-3A8707F9F287}"/>
              </a:ext>
            </a:extLst>
          </p:cNvPr>
          <p:cNvSpPr/>
          <p:nvPr userDrawn="1"/>
        </p:nvSpPr>
        <p:spPr>
          <a:xfrm>
            <a:off x="0" y="0"/>
            <a:ext cx="12212098" cy="6249405"/>
          </a:xfrm>
          <a:custGeom>
            <a:avLst/>
            <a:gdLst>
              <a:gd name="connsiteX0" fmla="*/ 0 w 12212098"/>
              <a:gd name="connsiteY0" fmla="*/ 0 h 6249405"/>
              <a:gd name="connsiteX1" fmla="*/ 12212098 w 12212098"/>
              <a:gd name="connsiteY1" fmla="*/ 0 h 6249405"/>
              <a:gd name="connsiteX2" fmla="*/ 12212098 w 12212098"/>
              <a:gd name="connsiteY2" fmla="*/ 6249405 h 6249405"/>
              <a:gd name="connsiteX3" fmla="*/ 12212096 w 12212098"/>
              <a:gd name="connsiteY3" fmla="*/ 6249405 h 6249405"/>
              <a:gd name="connsiteX4" fmla="*/ 0 w 12212098"/>
              <a:gd name="connsiteY4" fmla="*/ 6249405 h 6249405"/>
              <a:gd name="connsiteX5" fmla="*/ 0 w 12212098"/>
              <a:gd name="connsiteY5" fmla="*/ 6249404 h 6249405"/>
              <a:gd name="connsiteX6" fmla="*/ 12212096 w 12212098"/>
              <a:gd name="connsiteY6" fmla="*/ 6249404 h 6249405"/>
              <a:gd name="connsiteX7" fmla="*/ 12212096 w 12212098"/>
              <a:gd name="connsiteY7" fmla="*/ 5610197 h 6249405"/>
              <a:gd name="connsiteX8" fmla="*/ 0 w 12212098"/>
              <a:gd name="connsiteY8" fmla="*/ 6249404 h 624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2098" h="6249405">
                <a:moveTo>
                  <a:pt x="0" y="0"/>
                </a:moveTo>
                <a:lnTo>
                  <a:pt x="12212098" y="0"/>
                </a:lnTo>
                <a:lnTo>
                  <a:pt x="12212098" y="6249405"/>
                </a:lnTo>
                <a:lnTo>
                  <a:pt x="12212096" y="6249405"/>
                </a:lnTo>
                <a:lnTo>
                  <a:pt x="0" y="6249405"/>
                </a:lnTo>
                <a:lnTo>
                  <a:pt x="0" y="6249404"/>
                </a:lnTo>
                <a:lnTo>
                  <a:pt x="12212096" y="6249404"/>
                </a:lnTo>
                <a:lnTo>
                  <a:pt x="12212096" y="5610197"/>
                </a:lnTo>
                <a:lnTo>
                  <a:pt x="0" y="624940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dirty="0"/>
          </a:p>
        </p:txBody>
      </p:sp>
      <p:sp>
        <p:nvSpPr>
          <p:cNvPr id="6" name="Text Placeholder 5">
            <a:extLst>
              <a:ext uri="{FF2B5EF4-FFF2-40B4-BE49-F238E27FC236}">
                <a16:creationId xmlns:a16="http://schemas.microsoft.com/office/drawing/2014/main" id="{2F53DF93-B598-40F9-B203-841A8178E2E6}"/>
              </a:ext>
            </a:extLst>
          </p:cNvPr>
          <p:cNvSpPr>
            <a:spLocks noGrp="1"/>
          </p:cNvSpPr>
          <p:nvPr>
            <p:ph type="body" sz="quarter" idx="12" hasCustomPrompt="1"/>
          </p:nvPr>
        </p:nvSpPr>
        <p:spPr>
          <a:xfrm>
            <a:off x="1539240" y="2571750"/>
            <a:ext cx="6368400" cy="1901558"/>
          </a:xfrm>
        </p:spPr>
        <p:txBody>
          <a:bodyPr/>
          <a:lstStyle>
            <a:lvl1pPr>
              <a:lnSpc>
                <a:spcPct val="90000"/>
              </a:lnSpc>
              <a:defRPr sz="3600">
                <a:solidFill>
                  <a:schemeClr val="bg1"/>
                </a:solidFill>
              </a:defRPr>
            </a:lvl1pPr>
            <a:lvl2pPr>
              <a:defRPr>
                <a:latin typeface="+mj-lt"/>
              </a:defRPr>
            </a:lvl2pPr>
          </a:lstStyle>
          <a:p>
            <a:pPr lvl="0"/>
            <a:r>
              <a:rPr lang="en-US" dirty="0"/>
              <a:t>Statement text</a:t>
            </a:r>
          </a:p>
        </p:txBody>
      </p:sp>
      <p:sp>
        <p:nvSpPr>
          <p:cNvPr id="32" name="Text Placeholder 5">
            <a:extLst>
              <a:ext uri="{FF2B5EF4-FFF2-40B4-BE49-F238E27FC236}">
                <a16:creationId xmlns:a16="http://schemas.microsoft.com/office/drawing/2014/main" id="{D32451F3-30CB-4299-AF2A-003A173DD59B}"/>
              </a:ext>
            </a:extLst>
          </p:cNvPr>
          <p:cNvSpPr>
            <a:spLocks noGrp="1"/>
          </p:cNvSpPr>
          <p:nvPr>
            <p:ph type="body" sz="quarter" idx="13" hasCustomPrompt="1"/>
          </p:nvPr>
        </p:nvSpPr>
        <p:spPr>
          <a:xfrm>
            <a:off x="1539241" y="1617939"/>
            <a:ext cx="6368399" cy="380745"/>
          </a:xfrm>
          <a:noFill/>
          <a:effectLst/>
        </p:spPr>
        <p:txBody>
          <a:bodyPr wrap="square" tIns="0" anchor="b" anchorCtr="0">
            <a:spAutoFit/>
          </a:bodyPr>
          <a:lstStyle>
            <a:lvl1pPr>
              <a:defRPr sz="2400">
                <a:solidFill>
                  <a:schemeClr val="tx1"/>
                </a:solidFill>
                <a:latin typeface="+mj-lt"/>
              </a:defRPr>
            </a:lvl1pPr>
            <a:lvl2pPr>
              <a:defRPr>
                <a:latin typeface="+mj-lt"/>
              </a:defRPr>
            </a:lvl2pPr>
          </a:lstStyle>
          <a:p>
            <a:pPr lvl="0"/>
            <a:r>
              <a:rPr lang="en-US" dirty="0"/>
              <a:t>This is a statement slide</a:t>
            </a:r>
          </a:p>
        </p:txBody>
      </p:sp>
      <p:sp>
        <p:nvSpPr>
          <p:cNvPr id="33" name="Text Placeholder 5">
            <a:extLst>
              <a:ext uri="{FF2B5EF4-FFF2-40B4-BE49-F238E27FC236}">
                <a16:creationId xmlns:a16="http://schemas.microsoft.com/office/drawing/2014/main" id="{1AED76B7-43A4-46D1-97FE-B6673AC9CDF3}"/>
              </a:ext>
            </a:extLst>
          </p:cNvPr>
          <p:cNvSpPr>
            <a:spLocks noGrp="1"/>
          </p:cNvSpPr>
          <p:nvPr>
            <p:ph type="body" sz="quarter" idx="14"/>
          </p:nvPr>
        </p:nvSpPr>
        <p:spPr>
          <a:xfrm>
            <a:off x="1539241" y="2236623"/>
            <a:ext cx="828000" cy="7200"/>
          </a:xfrm>
          <a:prstGeom prst="roundRect">
            <a:avLst>
              <a:gd name="adj" fmla="val 50000"/>
            </a:avLst>
          </a:prstGeom>
          <a:solidFill>
            <a:schemeClr val="bg1"/>
          </a:solidFill>
          <a:ln w="3175">
            <a:solidFill>
              <a:schemeClr val="bg1"/>
            </a:solidFill>
          </a:ln>
          <a:effectLst/>
        </p:spPr>
        <p:txBody>
          <a:bodyPr wrap="square" tIns="0">
            <a:spAutoFit/>
          </a:bodyPr>
          <a:lstStyle>
            <a:lvl1pPr>
              <a:defRPr sz="200">
                <a:noFill/>
                <a:latin typeface="+mn-lt"/>
              </a:defRPr>
            </a:lvl1pPr>
            <a:lvl2pPr>
              <a:defRPr>
                <a:latin typeface="+mj-lt"/>
              </a:defRPr>
            </a:lvl2pPr>
          </a:lstStyle>
          <a:p>
            <a:pPr lvl="0"/>
            <a:r>
              <a:rPr lang="en-US"/>
              <a:t>Click to edit Master text styles</a:t>
            </a:r>
          </a:p>
        </p:txBody>
      </p:sp>
      <p:sp>
        <p:nvSpPr>
          <p:cNvPr id="4" name="Footer Placeholder 3">
            <a:extLst>
              <a:ext uri="{FF2B5EF4-FFF2-40B4-BE49-F238E27FC236}">
                <a16:creationId xmlns:a16="http://schemas.microsoft.com/office/drawing/2014/main" id="{565FFE3E-D28F-4097-96B9-DC126D10539E}"/>
              </a:ext>
            </a:extLst>
          </p:cNvPr>
          <p:cNvSpPr>
            <a:spLocks noGrp="1"/>
          </p:cNvSpPr>
          <p:nvPr>
            <p:ph type="ftr" sz="quarter" idx="15"/>
          </p:nvPr>
        </p:nvSpPr>
        <p:spPr/>
        <p:txBody>
          <a:bodyPr/>
          <a:lstStyle/>
          <a:p>
            <a:r>
              <a:rPr lang="en-AU"/>
              <a:t>|  Confidential – Internal Use Only</a:t>
            </a:r>
            <a:endParaRPr lang="en-AU" dirty="0"/>
          </a:p>
        </p:txBody>
      </p:sp>
    </p:spTree>
    <p:extLst>
      <p:ext uri="{BB962C8B-B14F-4D97-AF65-F5344CB8AC3E}">
        <p14:creationId xmlns:p14="http://schemas.microsoft.com/office/powerpoint/2010/main" val="688912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ull bleed image (a)">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837815B2-8F36-4893-8111-F45CB0AA70AB}"/>
              </a:ext>
            </a:extLst>
          </p:cNvPr>
          <p:cNvSpPr>
            <a:spLocks noGrp="1"/>
          </p:cNvSpPr>
          <p:nvPr>
            <p:ph type="pic" sz="quarter" idx="16" hasCustomPrompt="1"/>
          </p:nvPr>
        </p:nvSpPr>
        <p:spPr>
          <a:xfrm>
            <a:off x="0" y="0"/>
            <a:ext cx="12192000" cy="6858000"/>
          </a:xfrm>
          <a:solidFill>
            <a:schemeClr val="bg1">
              <a:lumMod val="95000"/>
            </a:schemeClr>
          </a:solidFill>
        </p:spPr>
        <p:txBody>
          <a:bodyPr tIns="1080000" rIns="288000" bIns="0" anchor="ctr" anchorCtr="0"/>
          <a:lstStyle>
            <a:lvl1pPr algn="r">
              <a:defRPr/>
            </a:lvl1pPr>
          </a:lstStyle>
          <a:p>
            <a:r>
              <a:rPr lang="en-US" dirty="0"/>
              <a:t>Click icon to insert image &gt; right click and send to back</a:t>
            </a:r>
            <a:endParaRPr lang="en-AU" dirty="0"/>
          </a:p>
        </p:txBody>
      </p:sp>
      <p:sp>
        <p:nvSpPr>
          <p:cNvPr id="8" name="Text Placeholder 7">
            <a:extLst>
              <a:ext uri="{FF2B5EF4-FFF2-40B4-BE49-F238E27FC236}">
                <a16:creationId xmlns:a16="http://schemas.microsoft.com/office/drawing/2014/main" id="{75BA85A8-FD8B-455F-87BD-732C6E34A497}"/>
              </a:ext>
            </a:extLst>
          </p:cNvPr>
          <p:cNvSpPr>
            <a:spLocks noGrp="1"/>
          </p:cNvSpPr>
          <p:nvPr>
            <p:ph type="body" sz="quarter" idx="17"/>
          </p:nvPr>
        </p:nvSpPr>
        <p:spPr>
          <a:xfrm>
            <a:off x="-20097" y="5610198"/>
            <a:ext cx="12212097" cy="1247803"/>
          </a:xfrm>
          <a:custGeom>
            <a:avLst/>
            <a:gdLst>
              <a:gd name="connsiteX0" fmla="*/ 0 w 12212097"/>
              <a:gd name="connsiteY0" fmla="*/ 639208 h 1247803"/>
              <a:gd name="connsiteX1" fmla="*/ 12212097 w 12212097"/>
              <a:gd name="connsiteY1" fmla="*/ 639208 h 1247803"/>
              <a:gd name="connsiteX2" fmla="*/ 12212097 w 12212097"/>
              <a:gd name="connsiteY2" fmla="*/ 1247803 h 1247803"/>
              <a:gd name="connsiteX3" fmla="*/ 0 w 12212097"/>
              <a:gd name="connsiteY3" fmla="*/ 1247803 h 1247803"/>
              <a:gd name="connsiteX4" fmla="*/ 12212097 w 12212097"/>
              <a:gd name="connsiteY4" fmla="*/ 0 h 1247803"/>
              <a:gd name="connsiteX5" fmla="*/ 12212097 w 12212097"/>
              <a:gd name="connsiteY5" fmla="*/ 639207 h 1247803"/>
              <a:gd name="connsiteX6" fmla="*/ 0 w 12212097"/>
              <a:gd name="connsiteY6" fmla="*/ 639207 h 12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097" h="1247803">
                <a:moveTo>
                  <a:pt x="0" y="639208"/>
                </a:moveTo>
                <a:lnTo>
                  <a:pt x="12212097" y="639208"/>
                </a:lnTo>
                <a:lnTo>
                  <a:pt x="12212097" y="1247803"/>
                </a:lnTo>
                <a:lnTo>
                  <a:pt x="0" y="1247803"/>
                </a:lnTo>
                <a:close/>
                <a:moveTo>
                  <a:pt x="12212097" y="0"/>
                </a:moveTo>
                <a:lnTo>
                  <a:pt x="12212097" y="639207"/>
                </a:lnTo>
                <a:lnTo>
                  <a:pt x="0" y="639207"/>
                </a:lnTo>
                <a:close/>
              </a:path>
            </a:pathLst>
          </a:custGeom>
          <a:solidFill>
            <a:schemeClr val="bg1"/>
          </a:solidFill>
          <a:ln w="3175">
            <a:solidFill>
              <a:schemeClr val="bg1"/>
            </a:solidFill>
          </a:ln>
        </p:spPr>
        <p:txBody>
          <a:bodyPr wrap="square">
            <a:noAutofit/>
          </a:bodyPr>
          <a:lstStyle>
            <a:lvl1pPr>
              <a:defRPr>
                <a:noFill/>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D2FC887D-983E-430D-B614-9722B88D49D5}"/>
              </a:ext>
            </a:extLst>
          </p:cNvPr>
          <p:cNvSpPr>
            <a:spLocks noGrp="1"/>
          </p:cNvSpPr>
          <p:nvPr>
            <p:ph type="sldNum" sz="quarter" idx="10"/>
          </p:nvPr>
        </p:nvSpPr>
        <p:spPr/>
        <p:txBody>
          <a:bodyPr/>
          <a:lstStyle/>
          <a:p>
            <a:fld id="{99EB916B-55F2-4A6B-BCF8-09E073F77D34}" type="slidenum">
              <a:rPr lang="en-AU" smtClean="0"/>
              <a:pPr/>
              <a:t>‹Nr.›</a:t>
            </a:fld>
            <a:endParaRPr lang="en-AU" dirty="0"/>
          </a:p>
        </p:txBody>
      </p:sp>
      <p:sp>
        <p:nvSpPr>
          <p:cNvPr id="14" name="Text Placeholder 15">
            <a:extLst>
              <a:ext uri="{FF2B5EF4-FFF2-40B4-BE49-F238E27FC236}">
                <a16:creationId xmlns:a16="http://schemas.microsoft.com/office/drawing/2014/main" id="{A562BBBD-5C3A-44D9-88FF-A5230F0952FD}"/>
              </a:ext>
            </a:extLst>
          </p:cNvPr>
          <p:cNvSpPr>
            <a:spLocks noGrp="1"/>
          </p:cNvSpPr>
          <p:nvPr>
            <p:ph type="body" sz="quarter" idx="12" hasCustomPrompt="1"/>
          </p:nvPr>
        </p:nvSpPr>
        <p:spPr>
          <a:xfrm>
            <a:off x="720954" y="0"/>
            <a:ext cx="3565296" cy="2805109"/>
          </a:xfrm>
          <a:custGeom>
            <a:avLst/>
            <a:gdLst>
              <a:gd name="connsiteX0" fmla="*/ 0 w 4823142"/>
              <a:gd name="connsiteY0" fmla="*/ 0 h 3794760"/>
              <a:gd name="connsiteX1" fmla="*/ 4823142 w 4823142"/>
              <a:gd name="connsiteY1" fmla="*/ 0 h 3794760"/>
              <a:gd name="connsiteX2" fmla="*/ 4823142 w 4823142"/>
              <a:gd name="connsiteY2" fmla="*/ 3794760 h 3794760"/>
              <a:gd name="connsiteX3" fmla="*/ 0 w 4823142"/>
              <a:gd name="connsiteY3" fmla="*/ 3794760 h 3794760"/>
              <a:gd name="connsiteX4" fmla="*/ 0 w 4823142"/>
              <a:gd name="connsiteY4" fmla="*/ 0 h 3794760"/>
              <a:gd name="connsiteX0" fmla="*/ 0 w 4823142"/>
              <a:gd name="connsiteY0" fmla="*/ 0 h 3794760"/>
              <a:gd name="connsiteX1" fmla="*/ 4823142 w 4823142"/>
              <a:gd name="connsiteY1" fmla="*/ 0 h 3794760"/>
              <a:gd name="connsiteX2" fmla="*/ 4815522 w 4823142"/>
              <a:gd name="connsiteY2" fmla="*/ 3558540 h 3794760"/>
              <a:gd name="connsiteX3" fmla="*/ 0 w 4823142"/>
              <a:gd name="connsiteY3" fmla="*/ 3794760 h 3794760"/>
              <a:gd name="connsiteX4" fmla="*/ 0 w 4823142"/>
              <a:gd name="connsiteY4" fmla="*/ 0 h 379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3142" h="3794760">
                <a:moveTo>
                  <a:pt x="0" y="0"/>
                </a:moveTo>
                <a:lnTo>
                  <a:pt x="4823142" y="0"/>
                </a:lnTo>
                <a:lnTo>
                  <a:pt x="4815522" y="3558540"/>
                </a:lnTo>
                <a:lnTo>
                  <a:pt x="0" y="3794760"/>
                </a:lnTo>
                <a:lnTo>
                  <a:pt x="0" y="0"/>
                </a:lnTo>
                <a:close/>
              </a:path>
            </a:pathLst>
          </a:custGeom>
          <a:solidFill>
            <a:schemeClr val="accent1"/>
          </a:solidFill>
        </p:spPr>
        <p:txBody>
          <a:bodyPr lIns="360000" tIns="0" rIns="360000" anchor="ctr" anchorCtr="0"/>
          <a:lstStyle>
            <a:lvl1pPr>
              <a:lnSpc>
                <a:spcPct val="90000"/>
              </a:lnSpc>
              <a:spcAft>
                <a:spcPts val="0"/>
              </a:spcAft>
              <a:defRPr sz="2800">
                <a:solidFill>
                  <a:schemeClr val="bg1"/>
                </a:solidFill>
                <a:latin typeface="+mj-lt"/>
              </a:defRPr>
            </a:lvl1pPr>
            <a:lvl2pPr>
              <a:lnSpc>
                <a:spcPct val="90000"/>
              </a:lnSpc>
              <a:spcBef>
                <a:spcPts val="600"/>
              </a:spcBef>
              <a:spcAft>
                <a:spcPts val="0"/>
              </a:spcAft>
              <a:defRPr sz="2000">
                <a:solidFill>
                  <a:schemeClr val="bg1"/>
                </a:solidFill>
              </a:defRPr>
            </a:lvl2pPr>
            <a:lvl3pPr>
              <a:spcBef>
                <a:spcPts val="1800"/>
              </a:spcBef>
              <a:defRPr sz="900">
                <a:solidFill>
                  <a:schemeClr val="accent1"/>
                </a:solidFill>
                <a:latin typeface="+mj-lt"/>
              </a:defRPr>
            </a:lvl3pPr>
          </a:lstStyle>
          <a:p>
            <a:pPr lvl="0"/>
            <a:r>
              <a:rPr lang="en-US" dirty="0"/>
              <a:t>Full bleed image</a:t>
            </a:r>
          </a:p>
          <a:p>
            <a:pPr lvl="1"/>
            <a:r>
              <a:rPr lang="en-US" dirty="0"/>
              <a:t>You can write a short description here or leave it blank. </a:t>
            </a:r>
          </a:p>
        </p:txBody>
      </p:sp>
      <p:sp>
        <p:nvSpPr>
          <p:cNvPr id="4" name="Footer Placeholder 3">
            <a:extLst>
              <a:ext uri="{FF2B5EF4-FFF2-40B4-BE49-F238E27FC236}">
                <a16:creationId xmlns:a16="http://schemas.microsoft.com/office/drawing/2014/main" id="{9B1F55CD-9CA4-4B23-801A-7DBC0EE0A4AE}"/>
              </a:ext>
            </a:extLst>
          </p:cNvPr>
          <p:cNvSpPr>
            <a:spLocks noGrp="1"/>
          </p:cNvSpPr>
          <p:nvPr>
            <p:ph type="ftr" sz="quarter" idx="23"/>
          </p:nvPr>
        </p:nvSpPr>
        <p:spPr/>
        <p:txBody>
          <a:bodyPr/>
          <a:lstStyle/>
          <a:p>
            <a:r>
              <a:rPr lang="en-AU" dirty="0"/>
              <a:t>|  Confidential </a:t>
            </a:r>
            <a:r>
              <a:rPr lang="en-AU" dirty="0">
                <a:solidFill>
                  <a:srgbClr val="8C8C8C"/>
                </a:solidFill>
              </a:rPr>
              <a:t>– Internal Use Only</a:t>
            </a:r>
          </a:p>
        </p:txBody>
      </p:sp>
      <p:pic>
        <p:nvPicPr>
          <p:cNvPr id="9" name="Picture 8" descr="Logo&#10;&#10;Description automatically generated">
            <a:extLst>
              <a:ext uri="{FF2B5EF4-FFF2-40B4-BE49-F238E27FC236}">
                <a16:creationId xmlns:a16="http://schemas.microsoft.com/office/drawing/2014/main" id="{BB95ACC7-9B14-AB6C-EA2C-D06444DA61C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29380" y="6070911"/>
            <a:ext cx="836116" cy="629401"/>
          </a:xfrm>
          <a:prstGeom prst="rect">
            <a:avLst/>
          </a:prstGeom>
        </p:spPr>
      </p:pic>
      <p:pic>
        <p:nvPicPr>
          <p:cNvPr id="2" name="Picture 1">
            <a:extLst>
              <a:ext uri="{FF2B5EF4-FFF2-40B4-BE49-F238E27FC236}">
                <a16:creationId xmlns:a16="http://schemas.microsoft.com/office/drawing/2014/main" id="{BBA96BE2-BD80-D852-5972-C52AC81C2F9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88874" y="6406785"/>
            <a:ext cx="1301939" cy="113872"/>
          </a:xfrm>
          <a:prstGeom prst="rect">
            <a:avLst/>
          </a:prstGeom>
        </p:spPr>
      </p:pic>
    </p:spTree>
    <p:extLst>
      <p:ext uri="{BB962C8B-B14F-4D97-AF65-F5344CB8AC3E}">
        <p14:creationId xmlns:p14="http://schemas.microsoft.com/office/powerpoint/2010/main" val="3209678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dirty="0"/>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8" y="748662"/>
            <a:ext cx="10729912"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dirty="0"/>
              <a:t>Slide title</a:t>
            </a:r>
          </a:p>
          <a:p>
            <a:pPr lvl="1"/>
            <a:r>
              <a:rPr lang="en-US" dirty="0"/>
              <a:t>Slide subtitle</a:t>
            </a:r>
          </a:p>
        </p:txBody>
      </p:sp>
      <p:sp>
        <p:nvSpPr>
          <p:cNvPr id="4" name="Footer Placeholder 3">
            <a:extLst>
              <a:ext uri="{FF2B5EF4-FFF2-40B4-BE49-F238E27FC236}">
                <a16:creationId xmlns:a16="http://schemas.microsoft.com/office/drawing/2014/main" id="{7F1156EB-50CF-45F5-BFC4-9BD9B657976D}"/>
              </a:ext>
            </a:extLst>
          </p:cNvPr>
          <p:cNvSpPr>
            <a:spLocks noGrp="1"/>
          </p:cNvSpPr>
          <p:nvPr>
            <p:ph type="ftr" sz="quarter" idx="19"/>
          </p:nvPr>
        </p:nvSpPr>
        <p:spPr/>
        <p:txBody>
          <a:bodyPr/>
          <a:lstStyle/>
          <a:p>
            <a:r>
              <a:rPr lang="en-AU" dirty="0"/>
              <a:t>|  Confidential – Internal Use Only</a:t>
            </a:r>
          </a:p>
        </p:txBody>
      </p:sp>
      <p:sp>
        <p:nvSpPr>
          <p:cNvPr id="2" name="Rectangle 1">
            <a:extLst>
              <a:ext uri="{FF2B5EF4-FFF2-40B4-BE49-F238E27FC236}">
                <a16:creationId xmlns:a16="http://schemas.microsoft.com/office/drawing/2014/main" id="{2A604EDD-52B6-4771-A237-7641FE647228}"/>
              </a:ext>
            </a:extLst>
          </p:cNvPr>
          <p:cNvSpPr/>
          <p:nvPr userDrawn="1"/>
        </p:nvSpPr>
        <p:spPr>
          <a:xfrm>
            <a:off x="-1" y="6591300"/>
            <a:ext cx="12192001"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7919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ext and image caption (b)">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457ACE-F899-4F1F-849E-B8B8A824FF3C}"/>
              </a:ext>
            </a:extLst>
          </p:cNvPr>
          <p:cNvSpPr>
            <a:spLocks noGrp="1"/>
          </p:cNvSpPr>
          <p:nvPr>
            <p:ph type="sldNum" sz="quarter" idx="10"/>
          </p:nvPr>
        </p:nvSpPr>
        <p:spPr/>
        <p:txBody>
          <a:bodyPr/>
          <a:lstStyle/>
          <a:p>
            <a:fld id="{99EB916B-55F2-4A6B-BCF8-09E073F77D34}" type="slidenum">
              <a:rPr lang="en-AU" smtClean="0"/>
              <a:pPr/>
              <a:t>‹Nr.›</a:t>
            </a:fld>
            <a:endParaRPr lang="en-AU"/>
          </a:p>
        </p:txBody>
      </p:sp>
      <p:sp>
        <p:nvSpPr>
          <p:cNvPr id="6" name="Text Placeholder 5">
            <a:extLst>
              <a:ext uri="{FF2B5EF4-FFF2-40B4-BE49-F238E27FC236}">
                <a16:creationId xmlns:a16="http://schemas.microsoft.com/office/drawing/2014/main" id="{0DBDF0F1-6DEC-47C7-B805-2A764DA9301E}"/>
              </a:ext>
            </a:extLst>
          </p:cNvPr>
          <p:cNvSpPr>
            <a:spLocks noGrp="1"/>
          </p:cNvSpPr>
          <p:nvPr>
            <p:ph type="body" sz="quarter" idx="18" hasCustomPrompt="1"/>
          </p:nvPr>
        </p:nvSpPr>
        <p:spPr>
          <a:xfrm>
            <a:off x="731837" y="748662"/>
            <a:ext cx="6886737" cy="703269"/>
          </a:xfrm>
        </p:spPr>
        <p:txBody>
          <a:bodyPr wrap="square">
            <a:spAutoFit/>
          </a:bodyPr>
          <a:lstStyle>
            <a:lvl1pPr>
              <a:lnSpc>
                <a:spcPct val="90000"/>
              </a:lnSpc>
              <a:spcAft>
                <a:spcPts val="0"/>
              </a:spcAft>
              <a:defRPr sz="2800">
                <a:solidFill>
                  <a:schemeClr val="tx1"/>
                </a:solidFill>
                <a:latin typeface="+mj-lt"/>
              </a:defRPr>
            </a:lvl1pPr>
            <a:lvl2pPr>
              <a:lnSpc>
                <a:spcPct val="90000"/>
              </a:lnSpc>
              <a:spcBef>
                <a:spcPts val="300"/>
              </a:spcBef>
              <a:spcAft>
                <a:spcPts val="300"/>
              </a:spcAft>
              <a:defRPr sz="2000">
                <a:solidFill>
                  <a:schemeClr val="tx1"/>
                </a:solidFill>
              </a:defRPr>
            </a:lvl2pPr>
            <a:lvl3pPr>
              <a:spcBef>
                <a:spcPts val="1800"/>
              </a:spcBef>
              <a:defRPr sz="1000">
                <a:solidFill>
                  <a:schemeClr val="accent1"/>
                </a:solidFill>
                <a:latin typeface="+mj-lt"/>
              </a:defRPr>
            </a:lvl3pPr>
          </a:lstStyle>
          <a:p>
            <a:pPr lvl="0"/>
            <a:r>
              <a:rPr lang="en-US"/>
              <a:t>Slide title</a:t>
            </a:r>
          </a:p>
          <a:p>
            <a:pPr lvl="1"/>
            <a:r>
              <a:rPr lang="en-US"/>
              <a:t>Slide subtitle</a:t>
            </a:r>
          </a:p>
        </p:txBody>
      </p:sp>
      <p:sp>
        <p:nvSpPr>
          <p:cNvPr id="7" name="Picture Placeholder 6">
            <a:extLst>
              <a:ext uri="{FF2B5EF4-FFF2-40B4-BE49-F238E27FC236}">
                <a16:creationId xmlns:a16="http://schemas.microsoft.com/office/drawing/2014/main" id="{FCFA4056-0128-46D6-8D43-D213FCA588CB}"/>
              </a:ext>
            </a:extLst>
          </p:cNvPr>
          <p:cNvSpPr>
            <a:spLocks noGrp="1"/>
          </p:cNvSpPr>
          <p:nvPr>
            <p:ph type="pic" sz="quarter" idx="21" hasCustomPrompt="1"/>
          </p:nvPr>
        </p:nvSpPr>
        <p:spPr>
          <a:xfrm>
            <a:off x="8215312" y="0"/>
            <a:ext cx="3246437" cy="4862513"/>
          </a:xfrm>
          <a:solidFill>
            <a:schemeClr val="accent4"/>
          </a:solidFill>
        </p:spPr>
        <p:txBody>
          <a:bodyPr lIns="180000" tIns="216000"/>
          <a:lstStyle>
            <a:lvl1pPr>
              <a:defRPr/>
            </a:lvl1pPr>
          </a:lstStyle>
          <a:p>
            <a:r>
              <a:rPr lang="en-AU"/>
              <a:t>Click icon to insert image</a:t>
            </a:r>
          </a:p>
        </p:txBody>
      </p:sp>
      <p:sp>
        <p:nvSpPr>
          <p:cNvPr id="15" name="Text Placeholder 14">
            <a:extLst>
              <a:ext uri="{FF2B5EF4-FFF2-40B4-BE49-F238E27FC236}">
                <a16:creationId xmlns:a16="http://schemas.microsoft.com/office/drawing/2014/main" id="{7287B82D-5C0B-4DDF-A9A5-EDA5B2F45BC0}"/>
              </a:ext>
            </a:extLst>
          </p:cNvPr>
          <p:cNvSpPr>
            <a:spLocks noGrp="1"/>
          </p:cNvSpPr>
          <p:nvPr>
            <p:ph type="body" sz="quarter" idx="22"/>
          </p:nvPr>
        </p:nvSpPr>
        <p:spPr>
          <a:xfrm>
            <a:off x="8215312" y="4071938"/>
            <a:ext cx="3247200" cy="1690687"/>
          </a:xfrm>
          <a:custGeom>
            <a:avLst/>
            <a:gdLst>
              <a:gd name="connsiteX0" fmla="*/ 103726 w 3244850"/>
              <a:gd name="connsiteY0" fmla="*/ 0 h 1690687"/>
              <a:gd name="connsiteX1" fmla="*/ 3244850 w 3244850"/>
              <a:gd name="connsiteY1" fmla="*/ 0 h 1690687"/>
              <a:gd name="connsiteX2" fmla="*/ 3244850 w 3244850"/>
              <a:gd name="connsiteY2" fmla="*/ 1531790 h 1690687"/>
              <a:gd name="connsiteX3" fmla="*/ 212930 w 3244850"/>
              <a:gd name="connsiteY3" fmla="*/ 1690687 h 1690687"/>
              <a:gd name="connsiteX4" fmla="*/ 0 w 3244850"/>
              <a:gd name="connsiteY4" fmla="*/ 1690687 h 1690687"/>
              <a:gd name="connsiteX5" fmla="*/ 0 w 3244850"/>
              <a:gd name="connsiteY5" fmla="*/ 5436 h 16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4850" h="1690687">
                <a:moveTo>
                  <a:pt x="103726" y="0"/>
                </a:moveTo>
                <a:lnTo>
                  <a:pt x="3244850" y="0"/>
                </a:lnTo>
                <a:lnTo>
                  <a:pt x="3244850" y="1531790"/>
                </a:lnTo>
                <a:lnTo>
                  <a:pt x="212930" y="1690687"/>
                </a:lnTo>
                <a:lnTo>
                  <a:pt x="0" y="1690687"/>
                </a:lnTo>
                <a:lnTo>
                  <a:pt x="0" y="5436"/>
                </a:lnTo>
                <a:close/>
              </a:path>
            </a:pathLst>
          </a:custGeom>
          <a:solidFill>
            <a:schemeClr val="accent1"/>
          </a:solidFill>
        </p:spPr>
        <p:txBody>
          <a:bodyPr wrap="square" lIns="396000" tIns="216000" rIns="396000" bIns="396000" anchor="b" anchorCtr="0">
            <a:noAutofit/>
          </a:bodyPr>
          <a:lstStyle>
            <a:lvl1pPr>
              <a:lnSpc>
                <a:spcPct val="120000"/>
              </a:lnSpc>
              <a:defRPr sz="1200">
                <a:solidFill>
                  <a:schemeClr val="bg1"/>
                </a:solidFill>
              </a:defRPr>
            </a:lvl1pPr>
          </a:lstStyle>
          <a:p>
            <a:pPr lvl="0"/>
            <a:r>
              <a:rPr lang="en-US"/>
              <a:t>Click to edit Master text styles</a:t>
            </a:r>
          </a:p>
        </p:txBody>
      </p:sp>
      <p:sp>
        <p:nvSpPr>
          <p:cNvPr id="8" name="Content Placeholder 7">
            <a:extLst>
              <a:ext uri="{FF2B5EF4-FFF2-40B4-BE49-F238E27FC236}">
                <a16:creationId xmlns:a16="http://schemas.microsoft.com/office/drawing/2014/main" id="{64C89399-8227-4E41-B1F0-CD19C3748257}"/>
              </a:ext>
            </a:extLst>
          </p:cNvPr>
          <p:cNvSpPr>
            <a:spLocks noGrp="1"/>
          </p:cNvSpPr>
          <p:nvPr>
            <p:ph sz="quarter" idx="24"/>
          </p:nvPr>
        </p:nvSpPr>
        <p:spPr>
          <a:xfrm>
            <a:off x="731838" y="1981200"/>
            <a:ext cx="3325812" cy="3776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Content Placeholder 7">
            <a:extLst>
              <a:ext uri="{FF2B5EF4-FFF2-40B4-BE49-F238E27FC236}">
                <a16:creationId xmlns:a16="http://schemas.microsoft.com/office/drawing/2014/main" id="{6CEFA7E0-9F05-429F-BE8B-F38F096C0A09}"/>
              </a:ext>
            </a:extLst>
          </p:cNvPr>
          <p:cNvSpPr>
            <a:spLocks noGrp="1"/>
          </p:cNvSpPr>
          <p:nvPr>
            <p:ph sz="quarter" idx="25"/>
          </p:nvPr>
        </p:nvSpPr>
        <p:spPr>
          <a:xfrm>
            <a:off x="4295775" y="1981200"/>
            <a:ext cx="3325812" cy="3776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3">
            <a:extLst>
              <a:ext uri="{FF2B5EF4-FFF2-40B4-BE49-F238E27FC236}">
                <a16:creationId xmlns:a16="http://schemas.microsoft.com/office/drawing/2014/main" id="{7CF86E25-3973-4AB6-BBFB-DDDE8359D7D6}"/>
              </a:ext>
            </a:extLst>
          </p:cNvPr>
          <p:cNvSpPr>
            <a:spLocks noGrp="1"/>
          </p:cNvSpPr>
          <p:nvPr>
            <p:ph type="ftr" sz="quarter" idx="26"/>
          </p:nvPr>
        </p:nvSpPr>
        <p:spPr/>
        <p:txBody>
          <a:bodyPr/>
          <a:lstStyle/>
          <a:p>
            <a:r>
              <a:rPr lang="en-AU"/>
              <a:t>|  Confidential – Internal Use Only</a:t>
            </a:r>
          </a:p>
        </p:txBody>
      </p:sp>
    </p:spTree>
    <p:extLst>
      <p:ext uri="{BB962C8B-B14F-4D97-AF65-F5344CB8AC3E}">
        <p14:creationId xmlns:p14="http://schemas.microsoft.com/office/powerpoint/2010/main" val="3513761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8" pos="2556">
          <p15:clr>
            <a:srgbClr val="FBAE40"/>
          </p15:clr>
        </p15:guide>
        <p15:guide id="9" pos="2706">
          <p15:clr>
            <a:srgbClr val="FBAE40"/>
          </p15:clr>
        </p15:guide>
        <p15:guide id="10" pos="5175">
          <p15:clr>
            <a:srgbClr val="FBAE40"/>
          </p15:clr>
        </p15:guide>
        <p15:guide id="11" pos="4793">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ag_Main Title">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BBF13172-3D0B-4CD6-AA08-112ACA81C2C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510"/>
            <a:ext cx="12191999" cy="6858510"/>
          </a:xfrm>
          <a:prstGeom prst="rect">
            <a:avLst/>
          </a:prstGeom>
        </p:spPr>
      </p:pic>
      <p:sp>
        <p:nvSpPr>
          <p:cNvPr id="29" name="Rectangle 28">
            <a:extLst>
              <a:ext uri="{FF2B5EF4-FFF2-40B4-BE49-F238E27FC236}">
                <a16:creationId xmlns:a16="http://schemas.microsoft.com/office/drawing/2014/main" id="{AD25258F-C13F-4019-B837-02F371A9AD41}"/>
              </a:ext>
            </a:extLst>
          </p:cNvPr>
          <p:cNvSpPr/>
          <p:nvPr userDrawn="1"/>
        </p:nvSpPr>
        <p:spPr>
          <a:xfrm>
            <a:off x="0" y="-510"/>
            <a:ext cx="12192000" cy="6858000"/>
          </a:xfrm>
          <a:prstGeom prst="rect">
            <a:avLst/>
          </a:prstGeom>
          <a:gradFill>
            <a:gsLst>
              <a:gs pos="84000">
                <a:srgbClr val="6D6C6B">
                  <a:alpha val="0"/>
                </a:srgbClr>
              </a:gs>
              <a:gs pos="60000">
                <a:srgbClr val="383736">
                  <a:alpha val="45000"/>
                </a:srgbClr>
              </a:gs>
              <a:gs pos="10000">
                <a:schemeClr val="tx1"/>
              </a:gs>
              <a:gs pos="100000">
                <a:schemeClr val="tx2">
                  <a:alpha val="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D3C29974-6255-493E-B61A-D47EA979EDFD}"/>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18182"/>
          <a:stretch/>
        </p:blipFill>
        <p:spPr>
          <a:xfrm>
            <a:off x="0" y="5669280"/>
            <a:ext cx="12192000" cy="1188720"/>
          </a:xfrm>
          <a:prstGeom prst="rect">
            <a:avLst/>
          </a:prstGeom>
        </p:spPr>
      </p:pic>
      <p:sp>
        <p:nvSpPr>
          <p:cNvPr id="2" name="Title 1"/>
          <p:cNvSpPr>
            <a:spLocks noGrp="1"/>
          </p:cNvSpPr>
          <p:nvPr>
            <p:ph type="ctrTitle"/>
          </p:nvPr>
        </p:nvSpPr>
        <p:spPr>
          <a:xfrm>
            <a:off x="424810" y="3780175"/>
            <a:ext cx="4805295" cy="839747"/>
          </a:xfrm>
        </p:spPr>
        <p:txBody>
          <a:bodyPr anchor="b">
            <a:noAutofit/>
          </a:bodyPr>
          <a:lstStyle>
            <a:lvl1pPr algn="l">
              <a:lnSpc>
                <a:spcPct val="85000"/>
              </a:lnSpc>
              <a:spcAft>
                <a:spcPts val="0"/>
              </a:spcAft>
              <a:defRPr sz="3400" b="1">
                <a:solidFill>
                  <a:schemeClr val="tx2"/>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p:nvPr>
        </p:nvSpPr>
        <p:spPr>
          <a:xfrm>
            <a:off x="424810" y="4709864"/>
            <a:ext cx="4805295" cy="405352"/>
          </a:xfrm>
        </p:spPr>
        <p:txBody>
          <a:bodyPr anchor="t" anchorCtr="0">
            <a:normAutofit/>
          </a:bodyPr>
          <a:lstStyle>
            <a:lvl1pPr marL="0" indent="0" algn="l">
              <a:buNone/>
              <a:defRPr sz="2000">
                <a:solidFill>
                  <a:schemeClr val="tx2"/>
                </a:solidFill>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6" name="Footer Placeholder 11">
            <a:extLst>
              <a:ext uri="{FF2B5EF4-FFF2-40B4-BE49-F238E27FC236}">
                <a16:creationId xmlns:a16="http://schemas.microsoft.com/office/drawing/2014/main" id="{B417A612-277B-4E56-B9ED-B51EBBB1E894}"/>
              </a:ext>
            </a:extLst>
          </p:cNvPr>
          <p:cNvSpPr>
            <a:spLocks noGrp="1"/>
          </p:cNvSpPr>
          <p:nvPr>
            <p:ph type="ftr" sz="quarter" idx="3"/>
          </p:nvPr>
        </p:nvSpPr>
        <p:spPr>
          <a:xfrm>
            <a:off x="520804" y="6440187"/>
            <a:ext cx="1842171" cy="253916"/>
          </a:xfrm>
          <a:prstGeom prst="rect">
            <a:avLst/>
          </a:prstGeom>
        </p:spPr>
        <p:txBody>
          <a:bodyPr vert="horz" lIns="91440" tIns="45720" rIns="91440" bIns="45720" rtlCol="0" anchor="ctr"/>
          <a:lstStyle>
            <a:lvl1pPr algn="l">
              <a:defRPr sz="1050">
                <a:solidFill>
                  <a:schemeClr val="tx2"/>
                </a:solidFill>
              </a:defRPr>
            </a:lvl1pPr>
          </a:lstStyle>
          <a:p>
            <a:r>
              <a:rPr lang="en-US"/>
              <a:t>|  </a:t>
            </a:r>
            <a:r>
              <a:rPr lang="en-US" b="1"/>
              <a:t>Driven by Our Promise</a:t>
            </a:r>
            <a:r>
              <a:rPr lang="en-US" b="1" baseline="30000"/>
              <a:t>™</a:t>
            </a:r>
            <a:endParaRPr lang="en-US" b="1"/>
          </a:p>
        </p:txBody>
      </p:sp>
      <p:sp>
        <p:nvSpPr>
          <p:cNvPr id="27" name="Slide Number Placeholder 12">
            <a:extLst>
              <a:ext uri="{FF2B5EF4-FFF2-40B4-BE49-F238E27FC236}">
                <a16:creationId xmlns:a16="http://schemas.microsoft.com/office/drawing/2014/main" id="{8E1859D1-0E42-4EA0-B95B-8DF92F923817}"/>
              </a:ext>
            </a:extLst>
          </p:cNvPr>
          <p:cNvSpPr>
            <a:spLocks noGrp="1"/>
          </p:cNvSpPr>
          <p:nvPr>
            <p:ph type="sldNum" sz="quarter" idx="4"/>
          </p:nvPr>
        </p:nvSpPr>
        <p:spPr>
          <a:xfrm>
            <a:off x="301475" y="6440187"/>
            <a:ext cx="349775" cy="253916"/>
          </a:xfrm>
          <a:prstGeom prst="rect">
            <a:avLst/>
          </a:prstGeom>
        </p:spPr>
        <p:txBody>
          <a:bodyPr vert="horz" lIns="91440" tIns="45720" rIns="91440" bIns="45720" rtlCol="0" anchor="ctr"/>
          <a:lstStyle>
            <a:lvl1pPr algn="r">
              <a:defRPr sz="1050" b="1">
                <a:solidFill>
                  <a:schemeClr val="tx2"/>
                </a:solidFill>
              </a:defRPr>
            </a:lvl1pPr>
          </a:lstStyle>
          <a:p>
            <a:fld id="{BE6BC903-7F08-40E4-AE10-EF64DE7C3A9F}" type="slidenum">
              <a:rPr lang="en-US" smtClean="0"/>
              <a:pPr/>
              <a:t>‹Nr.›</a:t>
            </a:fld>
            <a:endParaRPr lang="en-US"/>
          </a:p>
        </p:txBody>
      </p:sp>
      <p:grpSp>
        <p:nvGrpSpPr>
          <p:cNvPr id="10" name="Group 9">
            <a:extLst>
              <a:ext uri="{FF2B5EF4-FFF2-40B4-BE49-F238E27FC236}">
                <a16:creationId xmlns:a16="http://schemas.microsoft.com/office/drawing/2014/main" id="{9C24422A-7D4B-4CD1-954C-772AC5AD8879}"/>
              </a:ext>
            </a:extLst>
          </p:cNvPr>
          <p:cNvGrpSpPr>
            <a:grpSpLocks noChangeAspect="1"/>
          </p:cNvGrpSpPr>
          <p:nvPr userDrawn="1"/>
        </p:nvGrpSpPr>
        <p:grpSpPr>
          <a:xfrm>
            <a:off x="9863949" y="6077023"/>
            <a:ext cx="1949861" cy="646490"/>
            <a:chOff x="9451045" y="6050420"/>
            <a:chExt cx="2217299" cy="735159"/>
          </a:xfrm>
        </p:grpSpPr>
        <p:pic>
          <p:nvPicPr>
            <p:cNvPr id="11" name="Picture 10">
              <a:extLst>
                <a:ext uri="{FF2B5EF4-FFF2-40B4-BE49-F238E27FC236}">
                  <a16:creationId xmlns:a16="http://schemas.microsoft.com/office/drawing/2014/main" id="{2575093A-0D4D-451F-9834-63A79B9FA4DC}"/>
                </a:ext>
              </a:extLst>
            </p:cNvPr>
            <p:cNvPicPr>
              <a:picLocks noChangeAspect="1"/>
            </p:cNvPicPr>
            <p:nvPr userDrawn="1"/>
          </p:nvPicPr>
          <p:blipFill>
            <a:blip r:embed="rId4"/>
            <a:stretch>
              <a:fillRect/>
            </a:stretch>
          </p:blipFill>
          <p:spPr>
            <a:xfrm>
              <a:off x="9451045" y="6050420"/>
              <a:ext cx="2162286" cy="463602"/>
            </a:xfrm>
            <a:prstGeom prst="rect">
              <a:avLst/>
            </a:prstGeom>
          </p:spPr>
        </p:pic>
        <p:grpSp>
          <p:nvGrpSpPr>
            <p:cNvPr id="12" name="Group 11">
              <a:extLst>
                <a:ext uri="{FF2B5EF4-FFF2-40B4-BE49-F238E27FC236}">
                  <a16:creationId xmlns:a16="http://schemas.microsoft.com/office/drawing/2014/main" id="{E2D17840-AC71-4E37-BF8B-67ACDFB661C0}"/>
                </a:ext>
              </a:extLst>
            </p:cNvPr>
            <p:cNvGrpSpPr>
              <a:grpSpLocks noChangeAspect="1"/>
            </p:cNvGrpSpPr>
            <p:nvPr userDrawn="1"/>
          </p:nvGrpSpPr>
          <p:grpSpPr>
            <a:xfrm>
              <a:off x="9452029" y="6536606"/>
              <a:ext cx="2216315" cy="248973"/>
              <a:chOff x="9729234" y="6590691"/>
              <a:chExt cx="1068055" cy="119983"/>
            </a:xfrm>
          </p:grpSpPr>
          <p:sp>
            <p:nvSpPr>
              <p:cNvPr id="13" name="TextBox 12">
                <a:extLst>
                  <a:ext uri="{FF2B5EF4-FFF2-40B4-BE49-F238E27FC236}">
                    <a16:creationId xmlns:a16="http://schemas.microsoft.com/office/drawing/2014/main" id="{C57E4B79-4DAE-4568-B802-8CC8874A25A9}"/>
                  </a:ext>
                </a:extLst>
              </p:cNvPr>
              <p:cNvSpPr txBox="1"/>
              <p:nvPr userDrawn="1"/>
            </p:nvSpPr>
            <p:spPr>
              <a:xfrm>
                <a:off x="9729234" y="6602819"/>
                <a:ext cx="1068055" cy="88499"/>
              </a:xfrm>
              <a:prstGeom prst="rect">
                <a:avLst/>
              </a:prstGeom>
              <a:noFill/>
              <a:ln w="12700">
                <a:noFill/>
              </a:ln>
            </p:spPr>
            <p:txBody>
              <a:bodyPr wrap="none" lIns="18288" tIns="0" rIns="0" bIns="0" rtlCol="0" anchor="ctr" anchorCtr="0">
                <a:noAutofit/>
              </a:bodyPr>
              <a:lstStyle/>
              <a:p>
                <a:pPr algn="ctr">
                  <a:lnSpc>
                    <a:spcPct val="100000"/>
                  </a:lnSpc>
                </a:pPr>
                <a:r>
                  <a:rPr lang="en-US" sz="1400" b="1" i="0" cap="none" spc="330" baseline="0">
                    <a:solidFill>
                      <a:schemeClr val="tx2"/>
                    </a:solidFill>
                    <a:effectLst/>
                  </a:rPr>
                  <a:t>Medical Affairs</a:t>
                </a:r>
              </a:p>
            </p:txBody>
          </p:sp>
          <p:cxnSp>
            <p:nvCxnSpPr>
              <p:cNvPr id="14" name="Straight Connector 13">
                <a:extLst>
                  <a:ext uri="{FF2B5EF4-FFF2-40B4-BE49-F238E27FC236}">
                    <a16:creationId xmlns:a16="http://schemas.microsoft.com/office/drawing/2014/main" id="{C797949B-92AF-40AD-B03B-AC1E87128B6E}"/>
                  </a:ext>
                </a:extLst>
              </p:cNvPr>
              <p:cNvCxnSpPr/>
              <p:nvPr userDrawn="1"/>
            </p:nvCxnSpPr>
            <p:spPr>
              <a:xfrm>
                <a:off x="9733108" y="6590691"/>
                <a:ext cx="1033272" cy="0"/>
              </a:xfrm>
              <a:prstGeom prst="line">
                <a:avLst/>
              </a:prstGeom>
              <a:ln w="12700">
                <a:gradFill flip="none" rotWithShape="1">
                  <a:gsLst>
                    <a:gs pos="53000">
                      <a:schemeClr val="tx2"/>
                    </a:gs>
                    <a:gs pos="0">
                      <a:schemeClr val="tx2">
                        <a:alpha val="0"/>
                        <a:lumMod val="40000"/>
                        <a:lumOff val="60000"/>
                      </a:schemeClr>
                    </a:gs>
                    <a:gs pos="100000">
                      <a:schemeClr val="tx2">
                        <a:lumMod val="40000"/>
                        <a:lumOff val="6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439BDF7-26E9-4069-8C37-4BAFD60A1D4C}"/>
                  </a:ext>
                </a:extLst>
              </p:cNvPr>
              <p:cNvCxnSpPr/>
              <p:nvPr userDrawn="1"/>
            </p:nvCxnSpPr>
            <p:spPr>
              <a:xfrm>
                <a:off x="9733108" y="6710674"/>
                <a:ext cx="1033272" cy="0"/>
              </a:xfrm>
              <a:prstGeom prst="line">
                <a:avLst/>
              </a:prstGeom>
              <a:ln w="12700">
                <a:gradFill flip="none" rotWithShape="1">
                  <a:gsLst>
                    <a:gs pos="53000">
                      <a:schemeClr val="tx2"/>
                    </a:gs>
                    <a:gs pos="0">
                      <a:schemeClr val="tx2">
                        <a:alpha val="0"/>
                        <a:lumMod val="40000"/>
                        <a:lumOff val="60000"/>
                      </a:schemeClr>
                    </a:gs>
                    <a:gs pos="100000">
                      <a:schemeClr val="tx2">
                        <a:lumMod val="40000"/>
                        <a:lumOff val="6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54773844"/>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ag_Section header">
    <p:bg>
      <p:bgPr>
        <a:solidFill>
          <a:schemeClr val="tx2"/>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2DFE769A-B3F3-42A7-817D-DF33408266E9}"/>
              </a:ext>
            </a:extLst>
          </p:cNvPr>
          <p:cNvSpPr/>
          <p:nvPr userDrawn="1"/>
        </p:nvSpPr>
        <p:spPr>
          <a:xfrm flipH="1" flipV="1">
            <a:off x="-8240" y="5461686"/>
            <a:ext cx="12198938" cy="1396314"/>
          </a:xfrm>
          <a:custGeom>
            <a:avLst/>
            <a:gdLst>
              <a:gd name="connsiteX0" fmla="*/ 0 w 2323070"/>
              <a:gd name="connsiteY0" fmla="*/ 0 h 1367481"/>
              <a:gd name="connsiteX1" fmla="*/ 0 w 2323070"/>
              <a:gd name="connsiteY1" fmla="*/ 1367481 h 1367481"/>
              <a:gd name="connsiteX2" fmla="*/ 2323070 w 2323070"/>
              <a:gd name="connsiteY2" fmla="*/ 1276865 h 1367481"/>
              <a:gd name="connsiteX3" fmla="*/ 2323070 w 2323070"/>
              <a:gd name="connsiteY3" fmla="*/ 16476 h 1367481"/>
              <a:gd name="connsiteX4" fmla="*/ 0 w 2323070"/>
              <a:gd name="connsiteY4" fmla="*/ 0 h 1367481"/>
              <a:gd name="connsiteX0" fmla="*/ 0 w 2323070"/>
              <a:gd name="connsiteY0" fmla="*/ 0 h 1367481"/>
              <a:gd name="connsiteX1" fmla="*/ 0 w 2323070"/>
              <a:gd name="connsiteY1" fmla="*/ 1367481 h 1367481"/>
              <a:gd name="connsiteX2" fmla="*/ 2323070 w 2323070"/>
              <a:gd name="connsiteY2" fmla="*/ 1276865 h 1367481"/>
              <a:gd name="connsiteX3" fmla="*/ 2323070 w 2323070"/>
              <a:gd name="connsiteY3" fmla="*/ 11324 h 1367481"/>
              <a:gd name="connsiteX4" fmla="*/ 0 w 2323070"/>
              <a:gd name="connsiteY4" fmla="*/ 0 h 1367481"/>
              <a:gd name="connsiteX0" fmla="*/ 0 w 2323070"/>
              <a:gd name="connsiteY0" fmla="*/ 0 h 1367481"/>
              <a:gd name="connsiteX1" fmla="*/ 0 w 2323070"/>
              <a:gd name="connsiteY1" fmla="*/ 1367481 h 1367481"/>
              <a:gd name="connsiteX2" fmla="*/ 2323070 w 2323070"/>
              <a:gd name="connsiteY2" fmla="*/ 1276865 h 1367481"/>
              <a:gd name="connsiteX3" fmla="*/ 2323070 w 2323070"/>
              <a:gd name="connsiteY3" fmla="*/ 8748 h 1367481"/>
              <a:gd name="connsiteX4" fmla="*/ 0 w 2323070"/>
              <a:gd name="connsiteY4" fmla="*/ 0 h 1367481"/>
              <a:gd name="connsiteX0" fmla="*/ 0 w 2325646"/>
              <a:gd name="connsiteY0" fmla="*/ 0 h 1359754"/>
              <a:gd name="connsiteX1" fmla="*/ 2576 w 2325646"/>
              <a:gd name="connsiteY1" fmla="*/ 1359754 h 1359754"/>
              <a:gd name="connsiteX2" fmla="*/ 2325646 w 2325646"/>
              <a:gd name="connsiteY2" fmla="*/ 1269138 h 1359754"/>
              <a:gd name="connsiteX3" fmla="*/ 2325646 w 2325646"/>
              <a:gd name="connsiteY3" fmla="*/ 1021 h 1359754"/>
              <a:gd name="connsiteX4" fmla="*/ 0 w 2325646"/>
              <a:gd name="connsiteY4" fmla="*/ 0 h 1359754"/>
              <a:gd name="connsiteX0" fmla="*/ 248 w 2323318"/>
              <a:gd name="connsiteY0" fmla="*/ 0 h 1359754"/>
              <a:gd name="connsiteX1" fmla="*/ 248 w 2323318"/>
              <a:gd name="connsiteY1" fmla="*/ 1359754 h 1359754"/>
              <a:gd name="connsiteX2" fmla="*/ 2323318 w 2323318"/>
              <a:gd name="connsiteY2" fmla="*/ 1269138 h 1359754"/>
              <a:gd name="connsiteX3" fmla="*/ 2323318 w 2323318"/>
              <a:gd name="connsiteY3" fmla="*/ 1021 h 1359754"/>
              <a:gd name="connsiteX4" fmla="*/ 248 w 2323318"/>
              <a:gd name="connsiteY4" fmla="*/ 0 h 1359754"/>
              <a:gd name="connsiteX0" fmla="*/ 0 w 2323070"/>
              <a:gd name="connsiteY0" fmla="*/ 0 h 2793676"/>
              <a:gd name="connsiteX1" fmla="*/ 1570 w 2323070"/>
              <a:gd name="connsiteY1" fmla="*/ 2793676 h 2793676"/>
              <a:gd name="connsiteX2" fmla="*/ 2323070 w 2323070"/>
              <a:gd name="connsiteY2" fmla="*/ 1269138 h 2793676"/>
              <a:gd name="connsiteX3" fmla="*/ 2323070 w 2323070"/>
              <a:gd name="connsiteY3" fmla="*/ 1021 h 2793676"/>
              <a:gd name="connsiteX4" fmla="*/ 0 w 2323070"/>
              <a:gd name="connsiteY4" fmla="*/ 0 h 2793676"/>
              <a:gd name="connsiteX0" fmla="*/ 0 w 2324640"/>
              <a:gd name="connsiteY0" fmla="*/ 0 h 2793676"/>
              <a:gd name="connsiteX1" fmla="*/ 1570 w 2324640"/>
              <a:gd name="connsiteY1" fmla="*/ 2793676 h 2793676"/>
              <a:gd name="connsiteX2" fmla="*/ 2324640 w 2324640"/>
              <a:gd name="connsiteY2" fmla="*/ 1730631 h 2793676"/>
              <a:gd name="connsiteX3" fmla="*/ 2323070 w 2324640"/>
              <a:gd name="connsiteY3" fmla="*/ 1021 h 2793676"/>
              <a:gd name="connsiteX4" fmla="*/ 0 w 2324640"/>
              <a:gd name="connsiteY4" fmla="*/ 0 h 2793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640" h="2793676">
                <a:moveTo>
                  <a:pt x="0" y="0"/>
                </a:moveTo>
                <a:cubicBezTo>
                  <a:pt x="859" y="453251"/>
                  <a:pt x="711" y="2340425"/>
                  <a:pt x="1570" y="2793676"/>
                </a:cubicBezTo>
                <a:lnTo>
                  <a:pt x="2324640" y="1730631"/>
                </a:lnTo>
                <a:cubicBezTo>
                  <a:pt x="2324117" y="1154094"/>
                  <a:pt x="2323593" y="577558"/>
                  <a:pt x="2323070" y="1021"/>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10058" y="3012725"/>
            <a:ext cx="7964147" cy="949301"/>
          </a:xfrm>
        </p:spPr>
        <p:txBody>
          <a:bodyPr anchor="b">
            <a:normAutofit/>
          </a:bodyPr>
          <a:lstStyle>
            <a:lvl1pPr algn="l">
              <a:defRPr sz="4400" b="1"/>
            </a:lvl1pPr>
          </a:lstStyle>
          <a:p>
            <a:r>
              <a:rPr lang="en-US"/>
              <a:t>Click to edit Master title style</a:t>
            </a:r>
          </a:p>
        </p:txBody>
      </p:sp>
      <p:sp>
        <p:nvSpPr>
          <p:cNvPr id="3" name="Subtitle 2"/>
          <p:cNvSpPr>
            <a:spLocks noGrp="1"/>
          </p:cNvSpPr>
          <p:nvPr>
            <p:ph type="subTitle" idx="1"/>
          </p:nvPr>
        </p:nvSpPr>
        <p:spPr>
          <a:xfrm>
            <a:off x="1210058" y="4059461"/>
            <a:ext cx="7964147" cy="460690"/>
          </a:xfrm>
        </p:spPr>
        <p:txBody>
          <a:bodyPr anchor="b">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1">
            <a:extLst>
              <a:ext uri="{FF2B5EF4-FFF2-40B4-BE49-F238E27FC236}">
                <a16:creationId xmlns:a16="http://schemas.microsoft.com/office/drawing/2014/main" id="{748C6827-A9AB-46DF-9679-F12629181B73}"/>
              </a:ext>
            </a:extLst>
          </p:cNvPr>
          <p:cNvSpPr>
            <a:spLocks noGrp="1"/>
          </p:cNvSpPr>
          <p:nvPr>
            <p:ph type="ftr" sz="quarter" idx="3"/>
          </p:nvPr>
        </p:nvSpPr>
        <p:spPr>
          <a:xfrm>
            <a:off x="520804" y="6440187"/>
            <a:ext cx="1842171" cy="253916"/>
          </a:xfrm>
          <a:prstGeom prst="rect">
            <a:avLst/>
          </a:prstGeom>
        </p:spPr>
        <p:txBody>
          <a:bodyPr vert="horz" lIns="91440" tIns="45720" rIns="91440" bIns="45720" rtlCol="0" anchor="ctr"/>
          <a:lstStyle>
            <a:lvl1pPr algn="l">
              <a:defRPr sz="1050">
                <a:solidFill>
                  <a:schemeClr val="tx2"/>
                </a:solidFill>
              </a:defRPr>
            </a:lvl1pPr>
          </a:lstStyle>
          <a:p>
            <a:r>
              <a:rPr lang="en-US"/>
              <a:t>|  </a:t>
            </a:r>
            <a:r>
              <a:rPr lang="en-US" b="1"/>
              <a:t>Driven by Our Promise</a:t>
            </a:r>
            <a:r>
              <a:rPr lang="en-US" b="1" baseline="30000"/>
              <a:t>™</a:t>
            </a:r>
            <a:endParaRPr lang="en-US" b="1"/>
          </a:p>
        </p:txBody>
      </p:sp>
      <p:sp>
        <p:nvSpPr>
          <p:cNvPr id="14" name="Slide Number Placeholder 12">
            <a:extLst>
              <a:ext uri="{FF2B5EF4-FFF2-40B4-BE49-F238E27FC236}">
                <a16:creationId xmlns:a16="http://schemas.microsoft.com/office/drawing/2014/main" id="{A88C22AA-0C70-4204-BC86-AC8D4ACBFE51}"/>
              </a:ext>
            </a:extLst>
          </p:cNvPr>
          <p:cNvSpPr>
            <a:spLocks noGrp="1"/>
          </p:cNvSpPr>
          <p:nvPr>
            <p:ph type="sldNum" sz="quarter" idx="4"/>
          </p:nvPr>
        </p:nvSpPr>
        <p:spPr>
          <a:xfrm>
            <a:off x="301475" y="6440187"/>
            <a:ext cx="349775" cy="253916"/>
          </a:xfrm>
          <a:prstGeom prst="rect">
            <a:avLst/>
          </a:prstGeom>
        </p:spPr>
        <p:txBody>
          <a:bodyPr vert="horz" lIns="91440" tIns="45720" rIns="91440" bIns="45720" rtlCol="0" anchor="ctr"/>
          <a:lstStyle>
            <a:lvl1pPr algn="r">
              <a:defRPr sz="1050" b="1">
                <a:solidFill>
                  <a:schemeClr val="tx2"/>
                </a:solidFill>
              </a:defRPr>
            </a:lvl1pPr>
          </a:lstStyle>
          <a:p>
            <a:fld id="{BE6BC903-7F08-40E4-AE10-EF64DE7C3A9F}" type="slidenum">
              <a:rPr lang="en-US" smtClean="0"/>
              <a:pPr/>
              <a:t>‹Nr.›</a:t>
            </a:fld>
            <a:endParaRPr lang="en-US"/>
          </a:p>
        </p:txBody>
      </p:sp>
      <p:sp>
        <p:nvSpPr>
          <p:cNvPr id="6" name="Rectangle 5">
            <a:extLst>
              <a:ext uri="{FF2B5EF4-FFF2-40B4-BE49-F238E27FC236}">
                <a16:creationId xmlns:a16="http://schemas.microsoft.com/office/drawing/2014/main" id="{1DFB0E20-D755-4635-A085-1E60541CC99D}"/>
              </a:ext>
            </a:extLst>
          </p:cNvPr>
          <p:cNvSpPr/>
          <p:nvPr userDrawn="1"/>
        </p:nvSpPr>
        <p:spPr>
          <a:xfrm>
            <a:off x="0" y="0"/>
            <a:ext cx="12192000" cy="15495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B7A00198-0A1D-43F6-BB46-6EE46C55CD7B}"/>
              </a:ext>
            </a:extLst>
          </p:cNvPr>
          <p:cNvGrpSpPr>
            <a:grpSpLocks noChangeAspect="1"/>
          </p:cNvGrpSpPr>
          <p:nvPr userDrawn="1"/>
        </p:nvGrpSpPr>
        <p:grpSpPr>
          <a:xfrm>
            <a:off x="803745" y="267499"/>
            <a:ext cx="2216317" cy="690572"/>
            <a:chOff x="9719661" y="6356350"/>
            <a:chExt cx="1068055" cy="332792"/>
          </a:xfrm>
        </p:grpSpPr>
        <p:sp>
          <p:nvSpPr>
            <p:cNvPr id="25" name="TextBox 24">
              <a:extLst>
                <a:ext uri="{FF2B5EF4-FFF2-40B4-BE49-F238E27FC236}">
                  <a16:creationId xmlns:a16="http://schemas.microsoft.com/office/drawing/2014/main" id="{CE9B0210-930B-4660-8C33-A60A3CE03FED}"/>
                </a:ext>
              </a:extLst>
            </p:cNvPr>
            <p:cNvSpPr txBox="1"/>
            <p:nvPr userDrawn="1"/>
          </p:nvSpPr>
          <p:spPr>
            <a:xfrm>
              <a:off x="9719661" y="6596378"/>
              <a:ext cx="1068055" cy="88499"/>
            </a:xfrm>
            <a:prstGeom prst="rect">
              <a:avLst/>
            </a:prstGeom>
            <a:noFill/>
            <a:ln w="12700">
              <a:noFill/>
            </a:ln>
          </p:spPr>
          <p:txBody>
            <a:bodyPr wrap="none" lIns="18288" tIns="0" rIns="0" bIns="0" rtlCol="0" anchor="ctr" anchorCtr="0">
              <a:noAutofit/>
            </a:bodyPr>
            <a:lstStyle/>
            <a:p>
              <a:pPr algn="ctr">
                <a:lnSpc>
                  <a:spcPct val="100000"/>
                </a:lnSpc>
              </a:pPr>
              <a:r>
                <a:rPr lang="en-US" sz="1600" b="1" i="0" cap="none" spc="360" baseline="0">
                  <a:solidFill>
                    <a:schemeClr val="tx2">
                      <a:lumMod val="50000"/>
                    </a:schemeClr>
                  </a:solidFill>
                  <a:effectLst/>
                </a:rPr>
                <a:t>Medical Affairs</a:t>
              </a:r>
            </a:p>
          </p:txBody>
        </p:sp>
        <p:pic>
          <p:nvPicPr>
            <p:cNvPr id="26" name="Picture 25">
              <a:extLst>
                <a:ext uri="{FF2B5EF4-FFF2-40B4-BE49-F238E27FC236}">
                  <a16:creationId xmlns:a16="http://schemas.microsoft.com/office/drawing/2014/main" id="{E03ABD30-BDF5-4109-BED3-14CED04672A6}"/>
                </a:ext>
              </a:extLst>
            </p:cNvPr>
            <p:cNvPicPr>
              <a:picLocks noChangeAspect="1"/>
            </p:cNvPicPr>
            <p:nvPr/>
          </p:nvPicPr>
          <p:blipFill>
            <a:blip r:embed="rId2"/>
            <a:stretch>
              <a:fillRect/>
            </a:stretch>
          </p:blipFill>
          <p:spPr>
            <a:xfrm>
              <a:off x="9728346" y="6356350"/>
              <a:ext cx="1041161" cy="223229"/>
            </a:xfrm>
            <a:prstGeom prst="rect">
              <a:avLst/>
            </a:prstGeom>
          </p:spPr>
        </p:pic>
        <p:cxnSp>
          <p:nvCxnSpPr>
            <p:cNvPr id="27" name="Straight Connector 26">
              <a:extLst>
                <a:ext uri="{FF2B5EF4-FFF2-40B4-BE49-F238E27FC236}">
                  <a16:creationId xmlns:a16="http://schemas.microsoft.com/office/drawing/2014/main" id="{EAE2645A-ECCF-4F41-87F7-4F6C167D7A36}"/>
                </a:ext>
              </a:extLst>
            </p:cNvPr>
            <p:cNvCxnSpPr/>
            <p:nvPr userDrawn="1"/>
          </p:nvCxnSpPr>
          <p:spPr>
            <a:xfrm>
              <a:off x="9733108" y="6590691"/>
              <a:ext cx="1033272" cy="0"/>
            </a:xfrm>
            <a:prstGeom prst="line">
              <a:avLst/>
            </a:prstGeom>
            <a:ln w="12700">
              <a:gradFill flip="none" rotWithShape="1">
                <a:gsLst>
                  <a:gs pos="53000">
                    <a:srgbClr val="FF2F26"/>
                  </a:gs>
                  <a:gs pos="27000">
                    <a:schemeClr val="bg1">
                      <a:lumMod val="60000"/>
                      <a:lumOff val="40000"/>
                    </a:schemeClr>
                  </a:gs>
                  <a:gs pos="0">
                    <a:schemeClr val="bg1">
                      <a:lumMod val="40000"/>
                      <a:lumOff val="60000"/>
                      <a:alpha val="0"/>
                    </a:schemeClr>
                  </a:gs>
                  <a:gs pos="100000">
                    <a:schemeClr val="bg1">
                      <a:lumMod val="40000"/>
                      <a:lumOff val="6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27095A3-DDC6-4CF6-B06C-D577E6403E61}"/>
                </a:ext>
              </a:extLst>
            </p:cNvPr>
            <p:cNvCxnSpPr/>
            <p:nvPr userDrawn="1"/>
          </p:nvCxnSpPr>
          <p:spPr>
            <a:xfrm>
              <a:off x="9733108" y="6689142"/>
              <a:ext cx="1033272" cy="0"/>
            </a:xfrm>
            <a:prstGeom prst="line">
              <a:avLst/>
            </a:prstGeom>
            <a:ln w="12700">
              <a:gradFill flip="none" rotWithShape="1">
                <a:gsLst>
                  <a:gs pos="53000">
                    <a:srgbClr val="FF2F26"/>
                  </a:gs>
                  <a:gs pos="27000">
                    <a:schemeClr val="bg1">
                      <a:lumMod val="60000"/>
                      <a:lumOff val="40000"/>
                    </a:schemeClr>
                  </a:gs>
                  <a:gs pos="0">
                    <a:schemeClr val="bg1">
                      <a:lumMod val="40000"/>
                      <a:lumOff val="60000"/>
                      <a:alpha val="0"/>
                    </a:schemeClr>
                  </a:gs>
                  <a:gs pos="100000">
                    <a:schemeClr val="bg1">
                      <a:lumMod val="40000"/>
                      <a:lumOff val="6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496285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ag_Content">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7BA72F07-E3B9-4E75-BBFC-A5E0F2C6726E}"/>
              </a:ext>
            </a:extLst>
          </p:cNvPr>
          <p:cNvSpPr/>
          <p:nvPr userDrawn="1"/>
        </p:nvSpPr>
        <p:spPr>
          <a:xfrm>
            <a:off x="0" y="-9816"/>
            <a:ext cx="12192000" cy="1376577"/>
          </a:xfrm>
          <a:custGeom>
            <a:avLst/>
            <a:gdLst>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4" fmla="*/ 0 w 12204700"/>
              <a:gd name="connsiteY4" fmla="*/ 0 h 1676400"/>
              <a:gd name="connsiteX0" fmla="*/ 0 w 12204700"/>
              <a:gd name="connsiteY0" fmla="*/ 6083 h 1682483"/>
              <a:gd name="connsiteX1" fmla="*/ 0 w 12204700"/>
              <a:gd name="connsiteY1" fmla="*/ 1682483 h 1682483"/>
              <a:gd name="connsiteX2" fmla="*/ 12204700 w 12204700"/>
              <a:gd name="connsiteY2" fmla="*/ 1199883 h 1682483"/>
              <a:gd name="connsiteX3" fmla="*/ 12204700 w 12204700"/>
              <a:gd name="connsiteY3" fmla="*/ 0 h 1682483"/>
              <a:gd name="connsiteX4" fmla="*/ 0 w 12204700"/>
              <a:gd name="connsiteY4" fmla="*/ 6083 h 168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4700" h="1682483">
                <a:moveTo>
                  <a:pt x="0" y="6083"/>
                </a:moveTo>
                <a:lnTo>
                  <a:pt x="0" y="1682483"/>
                </a:lnTo>
                <a:lnTo>
                  <a:pt x="12204700" y="1199883"/>
                </a:lnTo>
                <a:lnTo>
                  <a:pt x="12204700" y="0"/>
                </a:lnTo>
                <a:lnTo>
                  <a:pt x="0" y="608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tx2"/>
                </a:solidFill>
                <a:effectLst>
                  <a:outerShdw blurRad="38100" dist="38100" dir="2700000" algn="tl">
                    <a:srgbClr val="000000">
                      <a:alpha val="43137"/>
                    </a:srgbClr>
                  </a:outerShdw>
                </a:effectLst>
              </a:defRPr>
            </a:lvl1pPr>
          </a:lstStyle>
          <a:p>
            <a:r>
              <a:rPr lang="en-US"/>
              <a:t>Click to edit Master title style</a:t>
            </a:r>
          </a:p>
        </p:txBody>
      </p:sp>
      <p:sp>
        <p:nvSpPr>
          <p:cNvPr id="9" name="Footer Placeholder 11">
            <a:extLst>
              <a:ext uri="{FF2B5EF4-FFF2-40B4-BE49-F238E27FC236}">
                <a16:creationId xmlns:a16="http://schemas.microsoft.com/office/drawing/2014/main" id="{0EBD4A5D-A641-47FE-A245-4B18C586DA3A}"/>
              </a:ext>
            </a:extLst>
          </p:cNvPr>
          <p:cNvSpPr>
            <a:spLocks noGrp="1"/>
          </p:cNvSpPr>
          <p:nvPr>
            <p:ph type="ftr" sz="quarter" idx="3"/>
          </p:nvPr>
        </p:nvSpPr>
        <p:spPr>
          <a:xfrm>
            <a:off x="520804" y="6420311"/>
            <a:ext cx="4114800" cy="293669"/>
          </a:xfrm>
          <a:prstGeom prst="rect">
            <a:avLst/>
          </a:prstGeom>
        </p:spPr>
        <p:txBody>
          <a:bodyPr vert="horz" lIns="91440" tIns="45720" rIns="91440" bIns="45720" rtlCol="0" anchor="ctr"/>
          <a:lstStyle>
            <a:lvl1pPr algn="l">
              <a:defRPr sz="1050">
                <a:solidFill>
                  <a:schemeClr val="tx1"/>
                </a:solidFill>
              </a:defRPr>
            </a:lvl1pPr>
          </a:lstStyle>
          <a:p>
            <a:r>
              <a:rPr lang="en-US"/>
              <a:t>|  </a:t>
            </a:r>
            <a:r>
              <a:rPr lang="en-US" b="1"/>
              <a:t>Driven by </a:t>
            </a:r>
            <a:r>
              <a:rPr lang="en-US" b="1">
                <a:solidFill>
                  <a:srgbClr val="EE252A"/>
                </a:solidFill>
              </a:rPr>
              <a:t>Our Promise</a:t>
            </a:r>
            <a:r>
              <a:rPr lang="en-US" b="1" baseline="30000">
                <a:solidFill>
                  <a:srgbClr val="EE252A"/>
                </a:solidFill>
              </a:rPr>
              <a:t>™</a:t>
            </a:r>
            <a:endParaRPr lang="en-US" b="1">
              <a:solidFill>
                <a:srgbClr val="EE252A"/>
              </a:solidFill>
            </a:endParaRPr>
          </a:p>
        </p:txBody>
      </p:sp>
      <p:sp>
        <p:nvSpPr>
          <p:cNvPr id="10" name="Slide Number Placeholder 12">
            <a:extLst>
              <a:ext uri="{FF2B5EF4-FFF2-40B4-BE49-F238E27FC236}">
                <a16:creationId xmlns:a16="http://schemas.microsoft.com/office/drawing/2014/main" id="{B4572781-4C6B-468A-990D-C25EADBC60AE}"/>
              </a:ext>
            </a:extLst>
          </p:cNvPr>
          <p:cNvSpPr>
            <a:spLocks noGrp="1"/>
          </p:cNvSpPr>
          <p:nvPr>
            <p:ph type="sldNum" sz="quarter" idx="4"/>
          </p:nvPr>
        </p:nvSpPr>
        <p:spPr>
          <a:xfrm>
            <a:off x="257335" y="6420311"/>
            <a:ext cx="393915" cy="293669"/>
          </a:xfrm>
          <a:prstGeom prst="rect">
            <a:avLst/>
          </a:prstGeom>
        </p:spPr>
        <p:txBody>
          <a:bodyPr vert="horz" lIns="91440" tIns="45720" rIns="91440" bIns="45720" rtlCol="0" anchor="ctr"/>
          <a:lstStyle>
            <a:lvl1pPr algn="r">
              <a:defRPr sz="1050" b="1">
                <a:solidFill>
                  <a:schemeClr val="tx1"/>
                </a:solidFill>
              </a:defRPr>
            </a:lvl1pPr>
          </a:lstStyle>
          <a:p>
            <a:fld id="{BE6BC903-7F08-40E4-AE10-EF64DE7C3A9F}" type="slidenum">
              <a:rPr lang="en-US" smtClean="0"/>
              <a:pPr/>
              <a:t>‹Nr.›</a:t>
            </a:fld>
            <a:endParaRPr lang="en-US"/>
          </a:p>
        </p:txBody>
      </p:sp>
      <p:cxnSp>
        <p:nvCxnSpPr>
          <p:cNvPr id="11" name="Straight Connector 10">
            <a:extLst>
              <a:ext uri="{FF2B5EF4-FFF2-40B4-BE49-F238E27FC236}">
                <a16:creationId xmlns:a16="http://schemas.microsoft.com/office/drawing/2014/main" id="{F1148415-9465-45FF-9702-28043F30E94D}"/>
              </a:ext>
            </a:extLst>
          </p:cNvPr>
          <p:cNvCxnSpPr/>
          <p:nvPr userDrawn="1"/>
        </p:nvCxnSpPr>
        <p:spPr>
          <a:xfrm flipH="1">
            <a:off x="243840" y="6415795"/>
            <a:ext cx="1170432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057646A2-6CC7-437E-8D07-D351344042A8}"/>
              </a:ext>
            </a:extLst>
          </p:cNvPr>
          <p:cNvSpPr>
            <a:spLocks noGrp="1"/>
          </p:cNvSpPr>
          <p:nvPr>
            <p:ph type="body" sz="quarter" idx="10"/>
          </p:nvPr>
        </p:nvSpPr>
        <p:spPr>
          <a:xfrm>
            <a:off x="594360" y="1508760"/>
            <a:ext cx="11187113" cy="4692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a:extLst>
              <a:ext uri="{FF2B5EF4-FFF2-40B4-BE49-F238E27FC236}">
                <a16:creationId xmlns:a16="http://schemas.microsoft.com/office/drawing/2014/main" id="{C1DD8D63-AF78-474C-95F8-78694C635535}"/>
              </a:ext>
            </a:extLst>
          </p:cNvPr>
          <p:cNvPicPr preferRelativeResize="0">
            <a:picLocks noChangeAspect="1"/>
          </p:cNvPicPr>
          <p:nvPr userDrawn="1"/>
        </p:nvPicPr>
        <p:blipFill>
          <a:blip r:embed="rId2"/>
          <a:stretch>
            <a:fillRect/>
          </a:stretch>
        </p:blipFill>
        <p:spPr>
          <a:xfrm>
            <a:off x="11048432" y="6474790"/>
            <a:ext cx="914718" cy="319778"/>
          </a:xfrm>
          <a:prstGeom prst="rect">
            <a:avLst/>
          </a:prstGeom>
        </p:spPr>
      </p:pic>
    </p:spTree>
    <p:extLst>
      <p:ext uri="{BB962C8B-B14F-4D97-AF65-F5344CB8AC3E}">
        <p14:creationId xmlns:p14="http://schemas.microsoft.com/office/powerpoint/2010/main" val="1908072210"/>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ag_Title only">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7BA72F07-E3B9-4E75-BBFC-A5E0F2C6726E}"/>
              </a:ext>
            </a:extLst>
          </p:cNvPr>
          <p:cNvSpPr/>
          <p:nvPr userDrawn="1"/>
        </p:nvSpPr>
        <p:spPr>
          <a:xfrm>
            <a:off x="0" y="-9816"/>
            <a:ext cx="12192000" cy="1376577"/>
          </a:xfrm>
          <a:custGeom>
            <a:avLst/>
            <a:gdLst>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4" fmla="*/ 0 w 12204700"/>
              <a:gd name="connsiteY4" fmla="*/ 0 h 1676400"/>
              <a:gd name="connsiteX0" fmla="*/ 0 w 12204700"/>
              <a:gd name="connsiteY0" fmla="*/ 6083 h 1682483"/>
              <a:gd name="connsiteX1" fmla="*/ 0 w 12204700"/>
              <a:gd name="connsiteY1" fmla="*/ 1682483 h 1682483"/>
              <a:gd name="connsiteX2" fmla="*/ 12204700 w 12204700"/>
              <a:gd name="connsiteY2" fmla="*/ 1199883 h 1682483"/>
              <a:gd name="connsiteX3" fmla="*/ 12204700 w 12204700"/>
              <a:gd name="connsiteY3" fmla="*/ 0 h 1682483"/>
              <a:gd name="connsiteX4" fmla="*/ 0 w 12204700"/>
              <a:gd name="connsiteY4" fmla="*/ 6083 h 168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4700" h="1682483">
                <a:moveTo>
                  <a:pt x="0" y="6083"/>
                </a:moveTo>
                <a:lnTo>
                  <a:pt x="0" y="1682483"/>
                </a:lnTo>
                <a:lnTo>
                  <a:pt x="12204700" y="1199883"/>
                </a:lnTo>
                <a:lnTo>
                  <a:pt x="12204700" y="0"/>
                </a:lnTo>
                <a:lnTo>
                  <a:pt x="0" y="608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tx2"/>
                </a:solidFill>
                <a:effectLst>
                  <a:outerShdw blurRad="38100" dist="38100" dir="2700000" algn="tl">
                    <a:srgbClr val="000000">
                      <a:alpha val="43137"/>
                    </a:srgbClr>
                  </a:outerShdw>
                </a:effectLst>
              </a:defRPr>
            </a:lvl1pPr>
          </a:lstStyle>
          <a:p>
            <a:r>
              <a:rPr lang="en-US"/>
              <a:t>Click to edit Master title style</a:t>
            </a:r>
          </a:p>
        </p:txBody>
      </p:sp>
      <p:sp>
        <p:nvSpPr>
          <p:cNvPr id="8" name="Footer Placeholder 11">
            <a:extLst>
              <a:ext uri="{FF2B5EF4-FFF2-40B4-BE49-F238E27FC236}">
                <a16:creationId xmlns:a16="http://schemas.microsoft.com/office/drawing/2014/main" id="{B7915774-4F1A-4793-BD0C-48753353915E}"/>
              </a:ext>
            </a:extLst>
          </p:cNvPr>
          <p:cNvSpPr>
            <a:spLocks noGrp="1"/>
          </p:cNvSpPr>
          <p:nvPr>
            <p:ph type="ftr" sz="quarter" idx="3"/>
          </p:nvPr>
        </p:nvSpPr>
        <p:spPr>
          <a:xfrm>
            <a:off x="520804" y="6420311"/>
            <a:ext cx="4114800" cy="293669"/>
          </a:xfrm>
          <a:prstGeom prst="rect">
            <a:avLst/>
          </a:prstGeom>
        </p:spPr>
        <p:txBody>
          <a:bodyPr vert="horz" lIns="91440" tIns="45720" rIns="91440" bIns="45720" rtlCol="0" anchor="ctr"/>
          <a:lstStyle>
            <a:lvl1pPr algn="l">
              <a:defRPr sz="1050">
                <a:solidFill>
                  <a:schemeClr val="tx1"/>
                </a:solidFill>
              </a:defRPr>
            </a:lvl1pPr>
          </a:lstStyle>
          <a:p>
            <a:r>
              <a:rPr lang="en-US"/>
              <a:t>|  </a:t>
            </a:r>
            <a:r>
              <a:rPr lang="en-US" b="1"/>
              <a:t>Driven by </a:t>
            </a:r>
            <a:r>
              <a:rPr lang="en-US" b="1">
                <a:solidFill>
                  <a:srgbClr val="EE252A"/>
                </a:solidFill>
              </a:rPr>
              <a:t>Our Promise</a:t>
            </a:r>
            <a:r>
              <a:rPr lang="en-US" b="1" baseline="30000">
                <a:solidFill>
                  <a:srgbClr val="EE252A"/>
                </a:solidFill>
              </a:rPr>
              <a:t>™</a:t>
            </a:r>
            <a:endParaRPr lang="en-US" b="1">
              <a:solidFill>
                <a:srgbClr val="EE252A"/>
              </a:solidFill>
            </a:endParaRPr>
          </a:p>
        </p:txBody>
      </p:sp>
      <p:sp>
        <p:nvSpPr>
          <p:cNvPr id="9" name="Slide Number Placeholder 12">
            <a:extLst>
              <a:ext uri="{FF2B5EF4-FFF2-40B4-BE49-F238E27FC236}">
                <a16:creationId xmlns:a16="http://schemas.microsoft.com/office/drawing/2014/main" id="{235201A7-5CA1-4E5E-8E14-3261B65F4B88}"/>
              </a:ext>
            </a:extLst>
          </p:cNvPr>
          <p:cNvSpPr>
            <a:spLocks noGrp="1"/>
          </p:cNvSpPr>
          <p:nvPr>
            <p:ph type="sldNum" sz="quarter" idx="4"/>
          </p:nvPr>
        </p:nvSpPr>
        <p:spPr>
          <a:xfrm>
            <a:off x="257335" y="6420311"/>
            <a:ext cx="393915" cy="293669"/>
          </a:xfrm>
          <a:prstGeom prst="rect">
            <a:avLst/>
          </a:prstGeom>
        </p:spPr>
        <p:txBody>
          <a:bodyPr vert="horz" lIns="91440" tIns="45720" rIns="91440" bIns="45720" rtlCol="0" anchor="ctr"/>
          <a:lstStyle>
            <a:lvl1pPr algn="r">
              <a:defRPr sz="1050" b="1">
                <a:solidFill>
                  <a:schemeClr val="tx1"/>
                </a:solidFill>
              </a:defRPr>
            </a:lvl1pPr>
          </a:lstStyle>
          <a:p>
            <a:fld id="{BE6BC903-7F08-40E4-AE10-EF64DE7C3A9F}" type="slidenum">
              <a:rPr lang="en-US" smtClean="0"/>
              <a:pPr/>
              <a:t>‹Nr.›</a:t>
            </a:fld>
            <a:endParaRPr lang="en-US"/>
          </a:p>
        </p:txBody>
      </p:sp>
      <p:cxnSp>
        <p:nvCxnSpPr>
          <p:cNvPr id="10" name="Straight Connector 9">
            <a:extLst>
              <a:ext uri="{FF2B5EF4-FFF2-40B4-BE49-F238E27FC236}">
                <a16:creationId xmlns:a16="http://schemas.microsoft.com/office/drawing/2014/main" id="{5DAC7EC1-B35B-4D44-B964-B56A10C9F7D4}"/>
              </a:ext>
            </a:extLst>
          </p:cNvPr>
          <p:cNvCxnSpPr/>
          <p:nvPr userDrawn="1"/>
        </p:nvCxnSpPr>
        <p:spPr>
          <a:xfrm flipH="1">
            <a:off x="243840" y="6415795"/>
            <a:ext cx="1170432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32D7421-8FA5-4D21-8062-06980D33CD0F}"/>
              </a:ext>
            </a:extLst>
          </p:cNvPr>
          <p:cNvPicPr preferRelativeResize="0">
            <a:picLocks noChangeAspect="1"/>
          </p:cNvPicPr>
          <p:nvPr userDrawn="1"/>
        </p:nvPicPr>
        <p:blipFill>
          <a:blip r:embed="rId2"/>
          <a:stretch>
            <a:fillRect/>
          </a:stretch>
        </p:blipFill>
        <p:spPr>
          <a:xfrm>
            <a:off x="11048432" y="6474790"/>
            <a:ext cx="914718" cy="319778"/>
          </a:xfrm>
          <a:prstGeom prst="rect">
            <a:avLst/>
          </a:prstGeom>
        </p:spPr>
      </p:pic>
    </p:spTree>
    <p:extLst>
      <p:ext uri="{BB962C8B-B14F-4D97-AF65-F5344CB8AC3E}">
        <p14:creationId xmlns:p14="http://schemas.microsoft.com/office/powerpoint/2010/main" val="2895465749"/>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ag_Double">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7BA72F07-E3B9-4E75-BBFC-A5E0F2C6726E}"/>
              </a:ext>
            </a:extLst>
          </p:cNvPr>
          <p:cNvSpPr/>
          <p:nvPr userDrawn="1"/>
        </p:nvSpPr>
        <p:spPr>
          <a:xfrm>
            <a:off x="0" y="-9816"/>
            <a:ext cx="12192000" cy="1376577"/>
          </a:xfrm>
          <a:custGeom>
            <a:avLst/>
            <a:gdLst>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4" fmla="*/ 0 w 12204700"/>
              <a:gd name="connsiteY4" fmla="*/ 0 h 1676400"/>
              <a:gd name="connsiteX0" fmla="*/ 0 w 12204700"/>
              <a:gd name="connsiteY0" fmla="*/ 6083 h 1682483"/>
              <a:gd name="connsiteX1" fmla="*/ 0 w 12204700"/>
              <a:gd name="connsiteY1" fmla="*/ 1682483 h 1682483"/>
              <a:gd name="connsiteX2" fmla="*/ 12204700 w 12204700"/>
              <a:gd name="connsiteY2" fmla="*/ 1199883 h 1682483"/>
              <a:gd name="connsiteX3" fmla="*/ 12204700 w 12204700"/>
              <a:gd name="connsiteY3" fmla="*/ 0 h 1682483"/>
              <a:gd name="connsiteX4" fmla="*/ 0 w 12204700"/>
              <a:gd name="connsiteY4" fmla="*/ 6083 h 168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4700" h="1682483">
                <a:moveTo>
                  <a:pt x="0" y="6083"/>
                </a:moveTo>
                <a:lnTo>
                  <a:pt x="0" y="1682483"/>
                </a:lnTo>
                <a:lnTo>
                  <a:pt x="12204700" y="1199883"/>
                </a:lnTo>
                <a:lnTo>
                  <a:pt x="12204700" y="0"/>
                </a:lnTo>
                <a:lnTo>
                  <a:pt x="0" y="608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223364"/>
            <a:ext cx="10744200" cy="760837"/>
          </a:xfrm>
        </p:spPr>
        <p:txBody>
          <a:bodyPr/>
          <a:lstStyle>
            <a:lvl1pPr>
              <a:defRPr>
                <a:solidFill>
                  <a:schemeClr val="tx2"/>
                </a:solidFill>
                <a:effectLst>
                  <a:outerShdw blurRad="38100" dist="38100" dir="2700000" algn="tl">
                    <a:srgbClr val="000000">
                      <a:alpha val="43137"/>
                    </a:srgbClr>
                  </a:outerShdw>
                </a:effectLst>
              </a:defRPr>
            </a:lvl1pPr>
          </a:lstStyle>
          <a:p>
            <a:r>
              <a:rPr lang="en-US"/>
              <a:t>Click to edit Master title style</a:t>
            </a:r>
          </a:p>
        </p:txBody>
      </p:sp>
      <p:sp>
        <p:nvSpPr>
          <p:cNvPr id="3" name="Content Placeholder 2"/>
          <p:cNvSpPr>
            <a:spLocks noGrp="1"/>
          </p:cNvSpPr>
          <p:nvPr>
            <p:ph idx="1"/>
          </p:nvPr>
        </p:nvSpPr>
        <p:spPr>
          <a:xfrm>
            <a:off x="594359" y="1508760"/>
            <a:ext cx="5161863" cy="4407256"/>
          </a:xfrm>
        </p:spPr>
        <p:txBody>
          <a:bodyPr>
            <a:normAutofit/>
          </a:bodyPr>
          <a:lstStyle>
            <a:lvl1pPr>
              <a:spcBef>
                <a:spcPts val="1200"/>
              </a:spcBef>
              <a:spcAft>
                <a:spcPts val="0"/>
              </a:spcAft>
              <a:defRPr sz="2400"/>
            </a:lvl1pPr>
            <a:lvl2pPr>
              <a:spcBef>
                <a:spcPts val="600"/>
              </a:spcBef>
              <a:spcAft>
                <a:spcPts val="0"/>
              </a:spcAft>
              <a:defRPr sz="2200"/>
            </a:lvl2pPr>
            <a:lvl3pPr marL="1084263" indent="-169863">
              <a:spcBef>
                <a:spcPts val="600"/>
              </a:spcBef>
              <a:spcAft>
                <a:spcPts val="0"/>
              </a:spcAft>
              <a:defRPr sz="2000"/>
            </a:lvl3pPr>
            <a:lvl4pPr marL="1487488" indent="-115888">
              <a:spcBef>
                <a:spcPts val="600"/>
              </a:spcBef>
              <a:spcAft>
                <a:spcPts val="0"/>
              </a:spcAft>
              <a:defRPr sz="1800"/>
            </a:lvl4pPr>
            <a:lvl5pPr marL="1944688" indent="-115888">
              <a:spcBef>
                <a:spcPts val="600"/>
              </a:spcBef>
              <a:spcAft>
                <a:spcPts val="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0B6B9517-1E0A-43AA-82CB-08A435EBA7C8}"/>
              </a:ext>
            </a:extLst>
          </p:cNvPr>
          <p:cNvSpPr>
            <a:spLocks noGrp="1"/>
          </p:cNvSpPr>
          <p:nvPr>
            <p:ph type="body" sz="quarter" idx="10"/>
          </p:nvPr>
        </p:nvSpPr>
        <p:spPr>
          <a:xfrm>
            <a:off x="6191156" y="1509116"/>
            <a:ext cx="5162644" cy="4406900"/>
          </a:xfrm>
        </p:spPr>
        <p:txBody>
          <a:bodyPr>
            <a:norm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1">
            <a:extLst>
              <a:ext uri="{FF2B5EF4-FFF2-40B4-BE49-F238E27FC236}">
                <a16:creationId xmlns:a16="http://schemas.microsoft.com/office/drawing/2014/main" id="{24C1105B-11EC-45EE-8B5C-AD0FC2704429}"/>
              </a:ext>
            </a:extLst>
          </p:cNvPr>
          <p:cNvSpPr>
            <a:spLocks noGrp="1"/>
          </p:cNvSpPr>
          <p:nvPr>
            <p:ph type="ftr" sz="quarter" idx="3"/>
          </p:nvPr>
        </p:nvSpPr>
        <p:spPr>
          <a:xfrm>
            <a:off x="520804" y="6420311"/>
            <a:ext cx="4114800" cy="293669"/>
          </a:xfrm>
          <a:prstGeom prst="rect">
            <a:avLst/>
          </a:prstGeom>
        </p:spPr>
        <p:txBody>
          <a:bodyPr vert="horz" lIns="91440" tIns="45720" rIns="91440" bIns="45720" rtlCol="0" anchor="ctr"/>
          <a:lstStyle>
            <a:lvl1pPr algn="l">
              <a:defRPr sz="1050">
                <a:solidFill>
                  <a:schemeClr val="tx1"/>
                </a:solidFill>
              </a:defRPr>
            </a:lvl1pPr>
          </a:lstStyle>
          <a:p>
            <a:r>
              <a:rPr lang="en-US"/>
              <a:t>|  </a:t>
            </a:r>
            <a:r>
              <a:rPr lang="en-US" b="1"/>
              <a:t>Driven by </a:t>
            </a:r>
            <a:r>
              <a:rPr lang="en-US" b="1">
                <a:solidFill>
                  <a:srgbClr val="EE252A"/>
                </a:solidFill>
              </a:rPr>
              <a:t>Our Promise</a:t>
            </a:r>
            <a:r>
              <a:rPr lang="en-US" b="1" baseline="30000">
                <a:solidFill>
                  <a:srgbClr val="EE252A"/>
                </a:solidFill>
              </a:rPr>
              <a:t>™</a:t>
            </a:r>
            <a:endParaRPr lang="en-US" b="1">
              <a:solidFill>
                <a:srgbClr val="EE252A"/>
              </a:solidFill>
            </a:endParaRPr>
          </a:p>
        </p:txBody>
      </p:sp>
      <p:sp>
        <p:nvSpPr>
          <p:cNvPr id="14" name="Slide Number Placeholder 12">
            <a:extLst>
              <a:ext uri="{FF2B5EF4-FFF2-40B4-BE49-F238E27FC236}">
                <a16:creationId xmlns:a16="http://schemas.microsoft.com/office/drawing/2014/main" id="{451A4851-D349-4828-9EC5-1F2CEFF9879C}"/>
              </a:ext>
            </a:extLst>
          </p:cNvPr>
          <p:cNvSpPr>
            <a:spLocks noGrp="1"/>
          </p:cNvSpPr>
          <p:nvPr>
            <p:ph type="sldNum" sz="quarter" idx="4"/>
          </p:nvPr>
        </p:nvSpPr>
        <p:spPr>
          <a:xfrm>
            <a:off x="257335" y="6420311"/>
            <a:ext cx="393915" cy="293669"/>
          </a:xfrm>
          <a:prstGeom prst="rect">
            <a:avLst/>
          </a:prstGeom>
        </p:spPr>
        <p:txBody>
          <a:bodyPr vert="horz" lIns="91440" tIns="45720" rIns="91440" bIns="45720" rtlCol="0" anchor="ctr"/>
          <a:lstStyle>
            <a:lvl1pPr algn="r">
              <a:defRPr sz="1050" b="1">
                <a:solidFill>
                  <a:schemeClr val="tx1"/>
                </a:solidFill>
              </a:defRPr>
            </a:lvl1pPr>
          </a:lstStyle>
          <a:p>
            <a:fld id="{BE6BC903-7F08-40E4-AE10-EF64DE7C3A9F}" type="slidenum">
              <a:rPr lang="en-US" smtClean="0"/>
              <a:pPr/>
              <a:t>‹Nr.›</a:t>
            </a:fld>
            <a:endParaRPr lang="en-US"/>
          </a:p>
        </p:txBody>
      </p:sp>
      <p:cxnSp>
        <p:nvCxnSpPr>
          <p:cNvPr id="15" name="Straight Connector 14">
            <a:extLst>
              <a:ext uri="{FF2B5EF4-FFF2-40B4-BE49-F238E27FC236}">
                <a16:creationId xmlns:a16="http://schemas.microsoft.com/office/drawing/2014/main" id="{08BA959C-E0A1-416A-9E0B-AFF30755A270}"/>
              </a:ext>
            </a:extLst>
          </p:cNvPr>
          <p:cNvCxnSpPr/>
          <p:nvPr userDrawn="1"/>
        </p:nvCxnSpPr>
        <p:spPr>
          <a:xfrm flipH="1">
            <a:off x="243840" y="6415795"/>
            <a:ext cx="1170432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4C63B724-E1E0-4B76-8198-B5E6437F859D}"/>
              </a:ext>
            </a:extLst>
          </p:cNvPr>
          <p:cNvPicPr preferRelativeResize="0">
            <a:picLocks noChangeAspect="1"/>
          </p:cNvPicPr>
          <p:nvPr userDrawn="1"/>
        </p:nvPicPr>
        <p:blipFill>
          <a:blip r:embed="rId2"/>
          <a:stretch>
            <a:fillRect/>
          </a:stretch>
        </p:blipFill>
        <p:spPr>
          <a:xfrm>
            <a:off x="11048432" y="6474790"/>
            <a:ext cx="914718" cy="319778"/>
          </a:xfrm>
          <a:prstGeom prst="rect">
            <a:avLst/>
          </a:prstGeom>
        </p:spPr>
      </p:pic>
    </p:spTree>
    <p:extLst>
      <p:ext uri="{BB962C8B-B14F-4D97-AF65-F5344CB8AC3E}">
        <p14:creationId xmlns:p14="http://schemas.microsoft.com/office/powerpoint/2010/main" val="2193375344"/>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ag_picture">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F72AD8F-7188-495A-B577-B3270B039369}"/>
              </a:ext>
            </a:extLst>
          </p:cNvPr>
          <p:cNvSpPr/>
          <p:nvPr userDrawn="1"/>
        </p:nvSpPr>
        <p:spPr>
          <a:xfrm>
            <a:off x="0" y="-9816"/>
            <a:ext cx="12192000" cy="1376577"/>
          </a:xfrm>
          <a:custGeom>
            <a:avLst/>
            <a:gdLst>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0" fmla="*/ 0 w 12204700"/>
              <a:gd name="connsiteY0" fmla="*/ 0 h 1676400"/>
              <a:gd name="connsiteX1" fmla="*/ 0 w 12204700"/>
              <a:gd name="connsiteY1" fmla="*/ 1676400 h 1676400"/>
              <a:gd name="connsiteX2" fmla="*/ 12204700 w 12204700"/>
              <a:gd name="connsiteY2" fmla="*/ 1193800 h 1676400"/>
              <a:gd name="connsiteX3" fmla="*/ 12204700 w 12204700"/>
              <a:gd name="connsiteY3" fmla="*/ 12700 h 1676400"/>
              <a:gd name="connsiteX4" fmla="*/ 0 w 12204700"/>
              <a:gd name="connsiteY4" fmla="*/ 0 h 1676400"/>
              <a:gd name="connsiteX0" fmla="*/ 0 w 12204700"/>
              <a:gd name="connsiteY0" fmla="*/ 6083 h 1682483"/>
              <a:gd name="connsiteX1" fmla="*/ 0 w 12204700"/>
              <a:gd name="connsiteY1" fmla="*/ 1682483 h 1682483"/>
              <a:gd name="connsiteX2" fmla="*/ 12204700 w 12204700"/>
              <a:gd name="connsiteY2" fmla="*/ 1199883 h 1682483"/>
              <a:gd name="connsiteX3" fmla="*/ 12204700 w 12204700"/>
              <a:gd name="connsiteY3" fmla="*/ 0 h 1682483"/>
              <a:gd name="connsiteX4" fmla="*/ 0 w 12204700"/>
              <a:gd name="connsiteY4" fmla="*/ 6083 h 168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4700" h="1682483">
                <a:moveTo>
                  <a:pt x="0" y="6083"/>
                </a:moveTo>
                <a:lnTo>
                  <a:pt x="0" y="1682483"/>
                </a:lnTo>
                <a:lnTo>
                  <a:pt x="12204700" y="1199883"/>
                </a:lnTo>
                <a:lnTo>
                  <a:pt x="12204700" y="0"/>
                </a:lnTo>
                <a:lnTo>
                  <a:pt x="0" y="608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2"/>
          <p:cNvSpPr>
            <a:spLocks noGrp="1"/>
          </p:cNvSpPr>
          <p:nvPr>
            <p:ph type="pic" sz="quarter" idx="10"/>
          </p:nvPr>
        </p:nvSpPr>
        <p:spPr>
          <a:xfrm>
            <a:off x="6315559" y="-14991"/>
            <a:ext cx="5186876" cy="543916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9984 w 10000"/>
              <a:gd name="connsiteY2" fmla="*/ 9272 h 10000"/>
              <a:gd name="connsiteX3" fmla="*/ 0 w 10000"/>
              <a:gd name="connsiteY3" fmla="*/ 10000 h 10000"/>
              <a:gd name="connsiteX4" fmla="*/ 0 w 10000"/>
              <a:gd name="connsiteY4" fmla="*/ 2000 h 10000"/>
              <a:gd name="connsiteX0" fmla="*/ 0 w 10000"/>
              <a:gd name="connsiteY0" fmla="*/ 0 h 10010"/>
              <a:gd name="connsiteX1" fmla="*/ 10000 w 10000"/>
              <a:gd name="connsiteY1" fmla="*/ 10 h 10010"/>
              <a:gd name="connsiteX2" fmla="*/ 9984 w 10000"/>
              <a:gd name="connsiteY2" fmla="*/ 9282 h 10010"/>
              <a:gd name="connsiteX3" fmla="*/ 0 w 10000"/>
              <a:gd name="connsiteY3" fmla="*/ 10010 h 10010"/>
              <a:gd name="connsiteX4" fmla="*/ 0 w 10000"/>
              <a:gd name="connsiteY4" fmla="*/ 0 h 10010"/>
              <a:gd name="connsiteX0" fmla="*/ 0 w 10000"/>
              <a:gd name="connsiteY0" fmla="*/ 2038 h 10001"/>
              <a:gd name="connsiteX1" fmla="*/ 10000 w 10000"/>
              <a:gd name="connsiteY1" fmla="*/ 1 h 10001"/>
              <a:gd name="connsiteX2" fmla="*/ 9984 w 10000"/>
              <a:gd name="connsiteY2" fmla="*/ 9273 h 10001"/>
              <a:gd name="connsiteX3" fmla="*/ 0 w 10000"/>
              <a:gd name="connsiteY3" fmla="*/ 10001 h 10001"/>
              <a:gd name="connsiteX4" fmla="*/ 0 w 10000"/>
              <a:gd name="connsiteY4" fmla="*/ 2038 h 10001"/>
              <a:gd name="connsiteX0" fmla="*/ 0 w 10000"/>
              <a:gd name="connsiteY0" fmla="*/ 28 h 7991"/>
              <a:gd name="connsiteX1" fmla="*/ 10000 w 10000"/>
              <a:gd name="connsiteY1" fmla="*/ 0 h 7991"/>
              <a:gd name="connsiteX2" fmla="*/ 9984 w 10000"/>
              <a:gd name="connsiteY2" fmla="*/ 7263 h 7991"/>
              <a:gd name="connsiteX3" fmla="*/ 0 w 10000"/>
              <a:gd name="connsiteY3" fmla="*/ 7991 h 7991"/>
              <a:gd name="connsiteX4" fmla="*/ 0 w 10000"/>
              <a:gd name="connsiteY4" fmla="*/ 28 h 7991"/>
              <a:gd name="connsiteX0" fmla="*/ 0 w 9994"/>
              <a:gd name="connsiteY0" fmla="*/ 3 h 9968"/>
              <a:gd name="connsiteX1" fmla="*/ 9994 w 9994"/>
              <a:gd name="connsiteY1" fmla="*/ 0 h 9968"/>
              <a:gd name="connsiteX2" fmla="*/ 9984 w 9994"/>
              <a:gd name="connsiteY2" fmla="*/ 9057 h 9968"/>
              <a:gd name="connsiteX3" fmla="*/ 0 w 9994"/>
              <a:gd name="connsiteY3" fmla="*/ 9968 h 9968"/>
              <a:gd name="connsiteX4" fmla="*/ 0 w 9994"/>
              <a:gd name="connsiteY4" fmla="*/ 3 h 9968"/>
              <a:gd name="connsiteX0" fmla="*/ 3 w 10003"/>
              <a:gd name="connsiteY0" fmla="*/ 3 h 10029"/>
              <a:gd name="connsiteX1" fmla="*/ 10003 w 10003"/>
              <a:gd name="connsiteY1" fmla="*/ 0 h 10029"/>
              <a:gd name="connsiteX2" fmla="*/ 9993 w 10003"/>
              <a:gd name="connsiteY2" fmla="*/ 9086 h 10029"/>
              <a:gd name="connsiteX3" fmla="*/ 0 w 10003"/>
              <a:gd name="connsiteY3" fmla="*/ 10029 h 10029"/>
              <a:gd name="connsiteX4" fmla="*/ 3 w 10003"/>
              <a:gd name="connsiteY4" fmla="*/ 3 h 10029"/>
              <a:gd name="connsiteX0" fmla="*/ 3 w 10003"/>
              <a:gd name="connsiteY0" fmla="*/ 3 h 10051"/>
              <a:gd name="connsiteX1" fmla="*/ 10003 w 10003"/>
              <a:gd name="connsiteY1" fmla="*/ 0 h 10051"/>
              <a:gd name="connsiteX2" fmla="*/ 9993 w 10003"/>
              <a:gd name="connsiteY2" fmla="*/ 9086 h 10051"/>
              <a:gd name="connsiteX3" fmla="*/ 0 w 10003"/>
              <a:gd name="connsiteY3" fmla="*/ 10051 h 10051"/>
              <a:gd name="connsiteX4" fmla="*/ 3 w 10003"/>
              <a:gd name="connsiteY4" fmla="*/ 3 h 10051"/>
              <a:gd name="connsiteX0" fmla="*/ 1 w 10001"/>
              <a:gd name="connsiteY0" fmla="*/ 3 h 10044"/>
              <a:gd name="connsiteX1" fmla="*/ 10001 w 10001"/>
              <a:gd name="connsiteY1" fmla="*/ 0 h 10044"/>
              <a:gd name="connsiteX2" fmla="*/ 9991 w 10001"/>
              <a:gd name="connsiteY2" fmla="*/ 9086 h 10044"/>
              <a:gd name="connsiteX3" fmla="*/ 4 w 10001"/>
              <a:gd name="connsiteY3" fmla="*/ 10044 h 10044"/>
              <a:gd name="connsiteX4" fmla="*/ 1 w 10001"/>
              <a:gd name="connsiteY4" fmla="*/ 3 h 10044"/>
              <a:gd name="connsiteX0" fmla="*/ 1 w 10001"/>
              <a:gd name="connsiteY0" fmla="*/ 3 h 9435"/>
              <a:gd name="connsiteX1" fmla="*/ 10001 w 10001"/>
              <a:gd name="connsiteY1" fmla="*/ 0 h 9435"/>
              <a:gd name="connsiteX2" fmla="*/ 9991 w 10001"/>
              <a:gd name="connsiteY2" fmla="*/ 9086 h 9435"/>
              <a:gd name="connsiteX3" fmla="*/ 4 w 10001"/>
              <a:gd name="connsiteY3" fmla="*/ 9435 h 9435"/>
              <a:gd name="connsiteX4" fmla="*/ 1 w 10001"/>
              <a:gd name="connsiteY4" fmla="*/ 3 h 9435"/>
              <a:gd name="connsiteX0" fmla="*/ 1 w 10000"/>
              <a:gd name="connsiteY0" fmla="*/ 3 h 10002"/>
              <a:gd name="connsiteX1" fmla="*/ 10000 w 10000"/>
              <a:gd name="connsiteY1" fmla="*/ 0 h 10002"/>
              <a:gd name="connsiteX2" fmla="*/ 9990 w 10000"/>
              <a:gd name="connsiteY2" fmla="*/ 9630 h 10002"/>
              <a:gd name="connsiteX3" fmla="*/ 4 w 10000"/>
              <a:gd name="connsiteY3" fmla="*/ 10000 h 10002"/>
              <a:gd name="connsiteX4" fmla="*/ 1 w 10000"/>
              <a:gd name="connsiteY4" fmla="*/ 3 h 10002"/>
              <a:gd name="connsiteX0" fmla="*/ 1 w 10000"/>
              <a:gd name="connsiteY0" fmla="*/ 3 h 10000"/>
              <a:gd name="connsiteX1" fmla="*/ 10000 w 10000"/>
              <a:gd name="connsiteY1" fmla="*/ 0 h 10000"/>
              <a:gd name="connsiteX2" fmla="*/ 9990 w 10000"/>
              <a:gd name="connsiteY2" fmla="*/ 9630 h 10000"/>
              <a:gd name="connsiteX3" fmla="*/ 4 w 10000"/>
              <a:gd name="connsiteY3" fmla="*/ 10000 h 10000"/>
              <a:gd name="connsiteX4" fmla="*/ 1 w 10000"/>
              <a:gd name="connsiteY4" fmla="*/ 3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 y="3"/>
                </a:moveTo>
                <a:lnTo>
                  <a:pt x="10000" y="0"/>
                </a:lnTo>
                <a:cubicBezTo>
                  <a:pt x="9995" y="4112"/>
                  <a:pt x="9995" y="5518"/>
                  <a:pt x="9990" y="9630"/>
                </a:cubicBezTo>
                <a:cubicBezTo>
                  <a:pt x="9998" y="9631"/>
                  <a:pt x="-4" y="10014"/>
                  <a:pt x="4" y="10000"/>
                </a:cubicBezTo>
                <a:cubicBezTo>
                  <a:pt x="5" y="6450"/>
                  <a:pt x="0" y="3553"/>
                  <a:pt x="1" y="3"/>
                </a:cubicBezTo>
                <a:close/>
              </a:path>
            </a:pathLst>
          </a:custGeom>
          <a:solidFill>
            <a:schemeClr val="tx2"/>
          </a:solidFill>
          <a:effectLst>
            <a:outerShdw blurRad="50800" dist="38100" dir="8100000" algn="tr" rotWithShape="0">
              <a:prstClr val="black">
                <a:alpha val="40000"/>
              </a:prstClr>
            </a:outerShdw>
          </a:effectLst>
        </p:spPr>
        <p:txBody>
          <a:bodyPr/>
          <a:lstStyle>
            <a:lvl1pPr marL="0" indent="0">
              <a:buNone/>
              <a:defRPr/>
            </a:lvl1pPr>
          </a:lstStyle>
          <a:p>
            <a:endParaRPr lang="en-US"/>
          </a:p>
        </p:txBody>
      </p:sp>
      <p:sp>
        <p:nvSpPr>
          <p:cNvPr id="14" name="Title 1"/>
          <p:cNvSpPr>
            <a:spLocks noGrp="1"/>
          </p:cNvSpPr>
          <p:nvPr>
            <p:ph type="title"/>
          </p:nvPr>
        </p:nvSpPr>
        <p:spPr>
          <a:xfrm>
            <a:off x="838200" y="223364"/>
            <a:ext cx="4887686" cy="760837"/>
          </a:xfrm>
        </p:spPr>
        <p:txBody>
          <a:bodyPr/>
          <a:lstStyle>
            <a:lvl1pPr>
              <a:defRPr>
                <a:solidFill>
                  <a:schemeClr val="tx2"/>
                </a:solidFill>
                <a:effectLst>
                  <a:outerShdw blurRad="38100" dist="38100" dir="2700000" algn="tl">
                    <a:srgbClr val="000000">
                      <a:alpha val="43137"/>
                    </a:srgbClr>
                  </a:outerShdw>
                </a:effectLst>
              </a:defRPr>
            </a:lvl1pPr>
          </a:lstStyle>
          <a:p>
            <a:r>
              <a:rPr lang="en-US"/>
              <a:t>Click to edit Master title</a:t>
            </a:r>
          </a:p>
        </p:txBody>
      </p:sp>
      <p:sp>
        <p:nvSpPr>
          <p:cNvPr id="15" name="Content Placeholder 2"/>
          <p:cNvSpPr>
            <a:spLocks noGrp="1"/>
          </p:cNvSpPr>
          <p:nvPr>
            <p:ph idx="1"/>
          </p:nvPr>
        </p:nvSpPr>
        <p:spPr>
          <a:xfrm>
            <a:off x="838200" y="1753849"/>
            <a:ext cx="4887686" cy="4071568"/>
          </a:xfrm>
        </p:spPr>
        <p:txBody>
          <a:bodyPr/>
          <a:lstStyle>
            <a:lvl1pPr marL="0" indent="0">
              <a:buNone/>
              <a:defRPr b="1"/>
            </a:lvl1pPr>
            <a:lvl2pPr marL="228600" indent="-228600">
              <a:defRPr sz="2400"/>
            </a:lvl2pPr>
            <a:lvl3pPr marL="688975" indent="-228600">
              <a:defRPr sz="2200"/>
            </a:lvl3pPr>
            <a:lvl4pPr marL="1087438" indent="-228600">
              <a:defRPr sz="2000"/>
            </a:lvl4pPr>
            <a:lvl5pPr marL="1484313" indent="-22860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11">
            <a:extLst>
              <a:ext uri="{FF2B5EF4-FFF2-40B4-BE49-F238E27FC236}">
                <a16:creationId xmlns:a16="http://schemas.microsoft.com/office/drawing/2014/main" id="{A260509E-09D4-45EB-A98B-C013A78A395B}"/>
              </a:ext>
            </a:extLst>
          </p:cNvPr>
          <p:cNvSpPr>
            <a:spLocks noGrp="1"/>
          </p:cNvSpPr>
          <p:nvPr>
            <p:ph type="ftr" sz="quarter" idx="3"/>
          </p:nvPr>
        </p:nvSpPr>
        <p:spPr>
          <a:xfrm>
            <a:off x="520804" y="6420311"/>
            <a:ext cx="4114800" cy="293669"/>
          </a:xfrm>
          <a:prstGeom prst="rect">
            <a:avLst/>
          </a:prstGeom>
        </p:spPr>
        <p:txBody>
          <a:bodyPr vert="horz" lIns="91440" tIns="45720" rIns="91440" bIns="45720" rtlCol="0" anchor="ctr"/>
          <a:lstStyle>
            <a:lvl1pPr algn="l">
              <a:defRPr sz="1050">
                <a:solidFill>
                  <a:schemeClr val="tx1"/>
                </a:solidFill>
              </a:defRPr>
            </a:lvl1pPr>
          </a:lstStyle>
          <a:p>
            <a:r>
              <a:rPr lang="en-US"/>
              <a:t>|  </a:t>
            </a:r>
            <a:r>
              <a:rPr lang="en-US" b="1"/>
              <a:t>Driven by </a:t>
            </a:r>
            <a:r>
              <a:rPr lang="en-US" b="1">
                <a:solidFill>
                  <a:srgbClr val="EE252A"/>
                </a:solidFill>
              </a:rPr>
              <a:t>Our Promise</a:t>
            </a:r>
            <a:r>
              <a:rPr lang="en-US" b="1" baseline="30000">
                <a:solidFill>
                  <a:srgbClr val="EE252A"/>
                </a:solidFill>
              </a:rPr>
              <a:t>™</a:t>
            </a:r>
            <a:endParaRPr lang="en-US" b="1">
              <a:solidFill>
                <a:srgbClr val="EE252A"/>
              </a:solidFill>
            </a:endParaRPr>
          </a:p>
        </p:txBody>
      </p:sp>
      <p:sp>
        <p:nvSpPr>
          <p:cNvPr id="18" name="Slide Number Placeholder 12">
            <a:extLst>
              <a:ext uri="{FF2B5EF4-FFF2-40B4-BE49-F238E27FC236}">
                <a16:creationId xmlns:a16="http://schemas.microsoft.com/office/drawing/2014/main" id="{DED95DA5-5840-4BA5-A157-AB2AA2536F23}"/>
              </a:ext>
            </a:extLst>
          </p:cNvPr>
          <p:cNvSpPr>
            <a:spLocks noGrp="1"/>
          </p:cNvSpPr>
          <p:nvPr>
            <p:ph type="sldNum" sz="quarter" idx="4"/>
          </p:nvPr>
        </p:nvSpPr>
        <p:spPr>
          <a:xfrm>
            <a:off x="257335" y="6420311"/>
            <a:ext cx="393915" cy="293669"/>
          </a:xfrm>
          <a:prstGeom prst="rect">
            <a:avLst/>
          </a:prstGeom>
        </p:spPr>
        <p:txBody>
          <a:bodyPr vert="horz" lIns="91440" tIns="45720" rIns="91440" bIns="45720" rtlCol="0" anchor="ctr"/>
          <a:lstStyle>
            <a:lvl1pPr algn="r">
              <a:defRPr sz="1050" b="1">
                <a:solidFill>
                  <a:schemeClr val="tx1"/>
                </a:solidFill>
              </a:defRPr>
            </a:lvl1pPr>
          </a:lstStyle>
          <a:p>
            <a:fld id="{BE6BC903-7F08-40E4-AE10-EF64DE7C3A9F}" type="slidenum">
              <a:rPr lang="en-US" smtClean="0"/>
              <a:pPr/>
              <a:t>‹Nr.›</a:t>
            </a:fld>
            <a:endParaRPr lang="en-US"/>
          </a:p>
        </p:txBody>
      </p:sp>
      <p:cxnSp>
        <p:nvCxnSpPr>
          <p:cNvPr id="22" name="Straight Connector 21">
            <a:extLst>
              <a:ext uri="{FF2B5EF4-FFF2-40B4-BE49-F238E27FC236}">
                <a16:creationId xmlns:a16="http://schemas.microsoft.com/office/drawing/2014/main" id="{2C711C98-3D75-4EB3-A958-FF3885C1BA53}"/>
              </a:ext>
            </a:extLst>
          </p:cNvPr>
          <p:cNvCxnSpPr/>
          <p:nvPr userDrawn="1"/>
        </p:nvCxnSpPr>
        <p:spPr>
          <a:xfrm flipH="1">
            <a:off x="243840" y="6415795"/>
            <a:ext cx="1170432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534DA356-5670-4B25-AC5D-BEA219C673B8}"/>
              </a:ext>
            </a:extLst>
          </p:cNvPr>
          <p:cNvPicPr preferRelativeResize="0">
            <a:picLocks noChangeAspect="1"/>
          </p:cNvPicPr>
          <p:nvPr userDrawn="1"/>
        </p:nvPicPr>
        <p:blipFill>
          <a:blip r:embed="rId2"/>
          <a:stretch>
            <a:fillRect/>
          </a:stretch>
        </p:blipFill>
        <p:spPr>
          <a:xfrm>
            <a:off x="11048432" y="6474790"/>
            <a:ext cx="914718" cy="319778"/>
          </a:xfrm>
          <a:prstGeom prst="rect">
            <a:avLst/>
          </a:prstGeom>
        </p:spPr>
      </p:pic>
    </p:spTree>
    <p:extLst>
      <p:ext uri="{BB962C8B-B14F-4D97-AF65-F5344CB8AC3E}">
        <p14:creationId xmlns:p14="http://schemas.microsoft.com/office/powerpoint/2010/main" val="3205116337"/>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itle and Content F">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10800000">
            <a:off x="0" y="0"/>
            <a:ext cx="12192000" cy="1645920"/>
          </a:xfrm>
          <a:prstGeom prst="rect">
            <a:avLst/>
          </a:prstGeom>
        </p:spPr>
      </p:pic>
      <p:sp>
        <p:nvSpPr>
          <p:cNvPr id="3" name="Content Placeholder 2"/>
          <p:cNvSpPr>
            <a:spLocks noGrp="1"/>
          </p:cNvSpPr>
          <p:nvPr>
            <p:ph idx="1"/>
          </p:nvPr>
        </p:nvSpPr>
        <p:spPr>
          <a:xfrm>
            <a:off x="838200" y="1793898"/>
            <a:ext cx="10515600" cy="4062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userDrawn="1"/>
        </p:nvCxnSpPr>
        <p:spPr>
          <a:xfrm flipH="1">
            <a:off x="838200" y="6074899"/>
            <a:ext cx="10515600"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56F5EA48-139A-47FE-8CD3-F6CED47A30FD}"/>
              </a:ext>
            </a:extLst>
          </p:cNvPr>
          <p:cNvSpPr>
            <a:spLocks noGrp="1"/>
          </p:cNvSpPr>
          <p:nvPr>
            <p:ph type="title"/>
          </p:nvPr>
        </p:nvSpPr>
        <p:spPr/>
        <p:txBody>
          <a:bodyPr/>
          <a:lstStyle/>
          <a:p>
            <a:r>
              <a:rPr lang="en-US"/>
              <a:t>Click to edit Master title style</a:t>
            </a:r>
            <a:endParaRPr lang="en-GB"/>
          </a:p>
        </p:txBody>
      </p:sp>
      <p:sp>
        <p:nvSpPr>
          <p:cNvPr id="14" name="Slide Number Placeholder 5">
            <a:extLst>
              <a:ext uri="{FF2B5EF4-FFF2-40B4-BE49-F238E27FC236}">
                <a16:creationId xmlns:a16="http://schemas.microsoft.com/office/drawing/2014/main" id="{86662F09-243F-40B4-B029-B764AB2CE14D}"/>
              </a:ext>
            </a:extLst>
          </p:cNvPr>
          <p:cNvSpPr txBox="1">
            <a:spLocks/>
          </p:cNvSpPr>
          <p:nvPr userDrawn="1"/>
        </p:nvSpPr>
        <p:spPr>
          <a:xfrm>
            <a:off x="838200" y="6356350"/>
            <a:ext cx="257684" cy="365125"/>
          </a:xfrm>
          <a:prstGeom prst="rect">
            <a:avLst/>
          </a:prstGeom>
        </p:spPr>
        <p:txBody>
          <a:bodyPr vert="horz" lIns="0" tIns="0" rIns="0" bIns="0" rtlCol="0" anchor="ctr"/>
          <a:lstStyle>
            <a:defPPr>
              <a:defRPr lang="en-US"/>
            </a:defPPr>
            <a:lvl1pPr marL="0" algn="r" defTabSz="914400" rtl="0" eaLnBrk="1" latinLnBrk="0" hangingPunct="1">
              <a:spcAft>
                <a:spcPts val="600"/>
              </a:spcAft>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fld id="{92F9765A-2C87-D842-A4BE-73FAA123C04B}" type="slidenum">
              <a:rPr kumimoji="0" lang="en-US" sz="1200" b="0" i="0" u="none" strike="noStrike" kern="1200" cap="none" spc="0" normalizeH="0" baseline="0" noProof="0" smtClean="0">
                <a:ln>
                  <a:noFill/>
                </a:ln>
                <a:solidFill>
                  <a:srgbClr val="1A1918"/>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‹Nr.›</a:t>
            </a:fld>
            <a:endParaRPr kumimoji="0" lang="en-US" sz="1200" b="0" i="0" u="none" strike="noStrike" kern="1200" cap="none" spc="0" normalizeH="0" baseline="0" noProof="0" dirty="0">
              <a:ln>
                <a:noFill/>
              </a:ln>
              <a:solidFill>
                <a:srgbClr val="1A1918"/>
              </a:solidFill>
              <a:effectLst/>
              <a:uLnTx/>
              <a:uFillTx/>
              <a:latin typeface="Arial" panose="020B0604020202020204" pitchFamily="34" charset="0"/>
              <a:ea typeface="+mn-ea"/>
              <a:cs typeface="+mn-cs"/>
            </a:endParaRPr>
          </a:p>
        </p:txBody>
      </p:sp>
      <p:sp>
        <p:nvSpPr>
          <p:cNvPr id="9" name="Text Placeholder 6">
            <a:extLst>
              <a:ext uri="{FF2B5EF4-FFF2-40B4-BE49-F238E27FC236}">
                <a16:creationId xmlns:a16="http://schemas.microsoft.com/office/drawing/2014/main" id="{A1B098AD-3C3F-47BD-873D-A2419DD116B5}"/>
              </a:ext>
            </a:extLst>
          </p:cNvPr>
          <p:cNvSpPr>
            <a:spLocks noGrp="1"/>
          </p:cNvSpPr>
          <p:nvPr>
            <p:ph type="body" sz="quarter" idx="12" hasCustomPrompt="1"/>
          </p:nvPr>
        </p:nvSpPr>
        <p:spPr>
          <a:xfrm>
            <a:off x="839787" y="6134100"/>
            <a:ext cx="10512425" cy="266700"/>
          </a:xfrm>
        </p:spPr>
        <p:txBody>
          <a:bodyPr anchor="b" anchorCtr="0">
            <a:noAutofit/>
          </a:bodyPr>
          <a:lstStyle>
            <a:lvl1pPr marL="0" indent="0">
              <a:buNone/>
              <a:defRPr sz="9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Footer</a:t>
            </a:r>
          </a:p>
        </p:txBody>
      </p:sp>
      <p:pic>
        <p:nvPicPr>
          <p:cNvPr id="10" name="Graphic 9" descr="House">
            <a:hlinkClick r:id="" action="ppaction://noaction"/>
            <a:extLst>
              <a:ext uri="{FF2B5EF4-FFF2-40B4-BE49-F238E27FC236}">
                <a16:creationId xmlns:a16="http://schemas.microsoft.com/office/drawing/2014/main" id="{3A98546B-E16F-4CFE-ADDD-58E91DEF97D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52188" y="6338094"/>
            <a:ext cx="414355" cy="414355"/>
          </a:xfrm>
          <a:prstGeom prst="rect">
            <a:avLst/>
          </a:prstGeom>
        </p:spPr>
      </p:pic>
      <p:sp>
        <p:nvSpPr>
          <p:cNvPr id="12" name="Isosceles Triangle 11">
            <a:hlinkClick r:id="" action="ppaction://hlinkshowjump?jump=nextslide"/>
            <a:extLst>
              <a:ext uri="{FF2B5EF4-FFF2-40B4-BE49-F238E27FC236}">
                <a16:creationId xmlns:a16="http://schemas.microsoft.com/office/drawing/2014/main" id="{DF4B697A-EBC5-4E49-AF38-0983E1C7DFD5}"/>
              </a:ext>
            </a:extLst>
          </p:cNvPr>
          <p:cNvSpPr/>
          <p:nvPr userDrawn="1"/>
        </p:nvSpPr>
        <p:spPr>
          <a:xfrm rot="5400000">
            <a:off x="11650230" y="6450815"/>
            <a:ext cx="327890" cy="188912"/>
          </a:xfrm>
          <a:prstGeom prst="triangle">
            <a:avLst/>
          </a:prstGeom>
          <a:solidFill>
            <a:srgbClr val="B1A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14">
            <a:hlinkClick r:id="" action="ppaction://hlinkshowjump?jump=previousslide"/>
            <a:extLst>
              <a:ext uri="{FF2B5EF4-FFF2-40B4-BE49-F238E27FC236}">
                <a16:creationId xmlns:a16="http://schemas.microsoft.com/office/drawing/2014/main" id="{969B51E9-E962-4F97-9F8B-51817720209D}"/>
              </a:ext>
            </a:extLst>
          </p:cNvPr>
          <p:cNvSpPr/>
          <p:nvPr userDrawn="1"/>
        </p:nvSpPr>
        <p:spPr>
          <a:xfrm rot="16200000">
            <a:off x="10722336" y="6450815"/>
            <a:ext cx="327890" cy="188912"/>
          </a:xfrm>
          <a:prstGeom prst="triangle">
            <a:avLst/>
          </a:prstGeom>
          <a:solidFill>
            <a:srgbClr val="B1A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762710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image" Target="../media/image12.png"/><Relationship Id="rId4" Type="http://schemas.openxmlformats.org/officeDocument/2006/relationships/slideLayout" Target="../slideLayouts/slideLayout76.xml"/><Relationship Id="rId9"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8339C7-3A32-4AA9-BB48-E9C2EE01991D}"/>
              </a:ext>
            </a:extLst>
          </p:cNvPr>
          <p:cNvSpPr>
            <a:spLocks noGrp="1"/>
          </p:cNvSpPr>
          <p:nvPr>
            <p:ph type="body" idx="1"/>
          </p:nvPr>
        </p:nvSpPr>
        <p:spPr>
          <a:xfrm>
            <a:off x="731838" y="1990725"/>
            <a:ext cx="10729912" cy="37671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1C724379-3775-4BE1-9E48-E08B503B6C89}"/>
              </a:ext>
            </a:extLst>
          </p:cNvPr>
          <p:cNvSpPr>
            <a:spLocks noGrp="1"/>
          </p:cNvSpPr>
          <p:nvPr>
            <p:ph type="sldNum" sz="quarter" idx="4"/>
          </p:nvPr>
        </p:nvSpPr>
        <p:spPr>
          <a:xfrm>
            <a:off x="725248" y="6327437"/>
            <a:ext cx="297710" cy="201266"/>
          </a:xfrm>
          <a:prstGeom prst="rect">
            <a:avLst/>
          </a:prstGeom>
        </p:spPr>
        <p:txBody>
          <a:bodyPr vert="horz" lIns="0" tIns="0" rIns="0" bIns="0" rtlCol="0" anchor="b"/>
          <a:lstStyle>
            <a:lvl1pPr algn="l">
              <a:defRPr sz="900">
                <a:solidFill>
                  <a:schemeClr val="accent2"/>
                </a:solidFill>
                <a:latin typeface="Montserrat" panose="00000500000000000000" pitchFamily="2" charset="0"/>
              </a:defRPr>
            </a:lvl1pPr>
          </a:lstStyle>
          <a:p>
            <a:fld id="{99EB916B-55F2-4A6B-BCF8-09E073F77D34}" type="slidenum">
              <a:rPr lang="en-AU" smtClean="0"/>
              <a:pPr/>
              <a:t>‹Nr.›</a:t>
            </a:fld>
            <a:endParaRPr lang="en-AU"/>
          </a:p>
        </p:txBody>
      </p:sp>
      <p:grpSp>
        <p:nvGrpSpPr>
          <p:cNvPr id="9" name="csl-text">
            <a:extLst>
              <a:ext uri="{FF2B5EF4-FFF2-40B4-BE49-F238E27FC236}">
                <a16:creationId xmlns:a16="http://schemas.microsoft.com/office/drawing/2014/main" id="{A76E585F-64B9-4C1D-9B9F-FD8610E33B49}"/>
              </a:ext>
            </a:extLst>
          </p:cNvPr>
          <p:cNvGrpSpPr/>
          <p:nvPr/>
        </p:nvGrpSpPr>
        <p:grpSpPr>
          <a:xfrm>
            <a:off x="11036173" y="6277142"/>
            <a:ext cx="425577" cy="216957"/>
            <a:chOff x="8861425" y="5168900"/>
            <a:chExt cx="2601372" cy="1326165"/>
          </a:xfrm>
          <a:solidFill>
            <a:srgbClr val="FC1921"/>
          </a:solidFill>
        </p:grpSpPr>
        <p:grpSp>
          <p:nvGrpSpPr>
            <p:cNvPr id="10" name="Graphic 7">
              <a:extLst>
                <a:ext uri="{FF2B5EF4-FFF2-40B4-BE49-F238E27FC236}">
                  <a16:creationId xmlns:a16="http://schemas.microsoft.com/office/drawing/2014/main" id="{A76E585F-64B9-4C1D-9B9F-FD8610E33B49}"/>
                </a:ext>
              </a:extLst>
            </p:cNvPr>
            <p:cNvGrpSpPr/>
            <p:nvPr/>
          </p:nvGrpSpPr>
          <p:grpSpPr>
            <a:xfrm>
              <a:off x="8861425" y="5168900"/>
              <a:ext cx="1827562" cy="1326165"/>
              <a:chOff x="8861425" y="5168900"/>
              <a:chExt cx="1827562" cy="1326165"/>
            </a:xfrm>
            <a:solidFill>
              <a:srgbClr val="FC1921"/>
            </a:solidFill>
          </p:grpSpPr>
          <p:sp>
            <p:nvSpPr>
              <p:cNvPr id="11" name="Freeform: Shape 10">
                <a:extLst>
                  <a:ext uri="{FF2B5EF4-FFF2-40B4-BE49-F238E27FC236}">
                    <a16:creationId xmlns:a16="http://schemas.microsoft.com/office/drawing/2014/main" id="{3FE6C50C-1466-4D09-8DF1-2E6E7FD35BAE}"/>
                  </a:ext>
                </a:extLst>
              </p:cNvPr>
              <p:cNvSpPr/>
              <p:nvPr/>
            </p:nvSpPr>
            <p:spPr>
              <a:xfrm>
                <a:off x="8861425" y="5168900"/>
                <a:ext cx="935354" cy="1326165"/>
              </a:xfrm>
              <a:custGeom>
                <a:avLst/>
                <a:gdLst>
                  <a:gd name="connsiteX0" fmla="*/ 935355 w 935354"/>
                  <a:gd name="connsiteY0" fmla="*/ 1276541 h 1326165"/>
                  <a:gd name="connsiteX1" fmla="*/ 625983 w 935354"/>
                  <a:gd name="connsiteY1" fmla="*/ 1326166 h 1326165"/>
                  <a:gd name="connsiteX2" fmla="*/ 0 w 935354"/>
                  <a:gd name="connsiteY2" fmla="*/ 653891 h 1326165"/>
                  <a:gd name="connsiteX3" fmla="*/ 624173 w 935354"/>
                  <a:gd name="connsiteY3" fmla="*/ 0 h 1326165"/>
                  <a:gd name="connsiteX4" fmla="*/ 928211 w 935354"/>
                  <a:gd name="connsiteY4" fmla="*/ 58769 h 1326165"/>
                  <a:gd name="connsiteX5" fmla="*/ 910209 w 935354"/>
                  <a:gd name="connsiteY5" fmla="*/ 341662 h 1326165"/>
                  <a:gd name="connsiteX6" fmla="*/ 665607 w 935354"/>
                  <a:gd name="connsiteY6" fmla="*/ 268224 h 1326165"/>
                  <a:gd name="connsiteX7" fmla="*/ 348996 w 935354"/>
                  <a:gd name="connsiteY7" fmla="*/ 661226 h 1326165"/>
                  <a:gd name="connsiteX8" fmla="*/ 679990 w 935354"/>
                  <a:gd name="connsiteY8" fmla="*/ 1050608 h 1326165"/>
                  <a:gd name="connsiteX9" fmla="*/ 921068 w 935354"/>
                  <a:gd name="connsiteY9" fmla="*/ 978980 h 1326165"/>
                  <a:gd name="connsiteX10" fmla="*/ 935355 w 935354"/>
                  <a:gd name="connsiteY10" fmla="*/ 1276541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5354" h="1326165">
                    <a:moveTo>
                      <a:pt x="935355" y="1276541"/>
                    </a:moveTo>
                    <a:cubicBezTo>
                      <a:pt x="829247" y="1309592"/>
                      <a:pt x="721328" y="1326166"/>
                      <a:pt x="625983" y="1326166"/>
                    </a:cubicBezTo>
                    <a:cubicBezTo>
                      <a:pt x="260794" y="1326166"/>
                      <a:pt x="0" y="1103852"/>
                      <a:pt x="0" y="653891"/>
                    </a:cubicBezTo>
                    <a:cubicBezTo>
                      <a:pt x="0" y="275558"/>
                      <a:pt x="212312" y="0"/>
                      <a:pt x="624173" y="0"/>
                    </a:cubicBezTo>
                    <a:cubicBezTo>
                      <a:pt x="787813" y="0"/>
                      <a:pt x="897541" y="45911"/>
                      <a:pt x="928211" y="58769"/>
                    </a:cubicBezTo>
                    <a:lnTo>
                      <a:pt x="910209" y="341662"/>
                    </a:lnTo>
                    <a:cubicBezTo>
                      <a:pt x="870680" y="317754"/>
                      <a:pt x="771715" y="268224"/>
                      <a:pt x="665607" y="268224"/>
                    </a:cubicBezTo>
                    <a:cubicBezTo>
                      <a:pt x="449771" y="268224"/>
                      <a:pt x="348996" y="411480"/>
                      <a:pt x="348996" y="661226"/>
                    </a:cubicBezTo>
                    <a:cubicBezTo>
                      <a:pt x="348996" y="881634"/>
                      <a:pt x="467773" y="1050608"/>
                      <a:pt x="679990" y="1050608"/>
                    </a:cubicBezTo>
                    <a:cubicBezTo>
                      <a:pt x="800576" y="1050608"/>
                      <a:pt x="888587" y="1000982"/>
                      <a:pt x="921068" y="978980"/>
                    </a:cubicBezTo>
                    <a:lnTo>
                      <a:pt x="935355" y="1276541"/>
                    </a:lnTo>
                    <a:close/>
                  </a:path>
                </a:pathLst>
              </a:custGeom>
              <a:solidFill>
                <a:srgbClr val="FC1921"/>
              </a:solidFill>
              <a:ln w="9525"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DC4082D6-DB91-4687-A56B-0D83367B4A21}"/>
                  </a:ext>
                </a:extLst>
              </p:cNvPr>
              <p:cNvSpPr/>
              <p:nvPr/>
            </p:nvSpPr>
            <p:spPr>
              <a:xfrm>
                <a:off x="9843549" y="5168900"/>
                <a:ext cx="845438" cy="1326165"/>
              </a:xfrm>
              <a:custGeom>
                <a:avLst/>
                <a:gdLst>
                  <a:gd name="connsiteX0" fmla="*/ 39529 w 845438"/>
                  <a:gd name="connsiteY0" fmla="*/ 995458 h 1326165"/>
                  <a:gd name="connsiteX1" fmla="*/ 323755 w 845438"/>
                  <a:gd name="connsiteY1" fmla="*/ 1072610 h 1326165"/>
                  <a:gd name="connsiteX2" fmla="*/ 496443 w 845438"/>
                  <a:gd name="connsiteY2" fmla="*/ 934784 h 1326165"/>
                  <a:gd name="connsiteX3" fmla="*/ 343567 w 845438"/>
                  <a:gd name="connsiteY3" fmla="*/ 787908 h 1326165"/>
                  <a:gd name="connsiteX4" fmla="*/ 269843 w 845438"/>
                  <a:gd name="connsiteY4" fmla="*/ 758571 h 1326165"/>
                  <a:gd name="connsiteX5" fmla="*/ 0 w 845438"/>
                  <a:gd name="connsiteY5" fmla="*/ 380143 h 1326165"/>
                  <a:gd name="connsiteX6" fmla="*/ 456819 w 845438"/>
                  <a:gd name="connsiteY6" fmla="*/ 0 h 1326165"/>
                  <a:gd name="connsiteX7" fmla="*/ 773430 w 845438"/>
                  <a:gd name="connsiteY7" fmla="*/ 51435 h 1326165"/>
                  <a:gd name="connsiteX8" fmla="*/ 759047 w 845438"/>
                  <a:gd name="connsiteY8" fmla="*/ 303086 h 1326165"/>
                  <a:gd name="connsiteX9" fmla="*/ 499967 w 845438"/>
                  <a:gd name="connsiteY9" fmla="*/ 238792 h 1326165"/>
                  <a:gd name="connsiteX10" fmla="*/ 338138 w 845438"/>
                  <a:gd name="connsiteY10" fmla="*/ 360045 h 1326165"/>
                  <a:gd name="connsiteX11" fmla="*/ 482060 w 845438"/>
                  <a:gd name="connsiteY11" fmla="*/ 507016 h 1326165"/>
                  <a:gd name="connsiteX12" fmla="*/ 633127 w 845438"/>
                  <a:gd name="connsiteY12" fmla="*/ 576739 h 1326165"/>
                  <a:gd name="connsiteX13" fmla="*/ 845439 w 845438"/>
                  <a:gd name="connsiteY13" fmla="*/ 901827 h 1326165"/>
                  <a:gd name="connsiteX14" fmla="*/ 354330 w 845438"/>
                  <a:gd name="connsiteY14" fmla="*/ 1326166 h 1326165"/>
                  <a:gd name="connsiteX15" fmla="*/ 19812 w 845438"/>
                  <a:gd name="connsiteY15" fmla="*/ 1276541 h 1326165"/>
                  <a:gd name="connsiteX16" fmla="*/ 39529 w 845438"/>
                  <a:gd name="connsiteY16" fmla="*/ 995458 h 13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5438" h="1326165">
                    <a:moveTo>
                      <a:pt x="39529" y="995458"/>
                    </a:moveTo>
                    <a:cubicBezTo>
                      <a:pt x="80867" y="1019365"/>
                      <a:pt x="203263" y="1072610"/>
                      <a:pt x="323755" y="1072610"/>
                    </a:cubicBezTo>
                    <a:cubicBezTo>
                      <a:pt x="451390" y="1072610"/>
                      <a:pt x="496443" y="1015651"/>
                      <a:pt x="496443" y="934784"/>
                    </a:cubicBezTo>
                    <a:cubicBezTo>
                      <a:pt x="496443" y="850297"/>
                      <a:pt x="440626" y="826484"/>
                      <a:pt x="343567" y="787908"/>
                    </a:cubicBezTo>
                    <a:lnTo>
                      <a:pt x="269843" y="758571"/>
                    </a:lnTo>
                    <a:cubicBezTo>
                      <a:pt x="62960" y="675894"/>
                      <a:pt x="0" y="561975"/>
                      <a:pt x="0" y="380143"/>
                    </a:cubicBezTo>
                    <a:cubicBezTo>
                      <a:pt x="0" y="137827"/>
                      <a:pt x="190595" y="0"/>
                      <a:pt x="456819" y="0"/>
                    </a:cubicBezTo>
                    <a:cubicBezTo>
                      <a:pt x="552164" y="0"/>
                      <a:pt x="670846" y="9239"/>
                      <a:pt x="773430" y="51435"/>
                    </a:cubicBezTo>
                    <a:lnTo>
                      <a:pt x="759047" y="303086"/>
                    </a:lnTo>
                    <a:cubicBezTo>
                      <a:pt x="699707" y="271844"/>
                      <a:pt x="597218" y="238792"/>
                      <a:pt x="499967" y="238792"/>
                    </a:cubicBezTo>
                    <a:cubicBezTo>
                      <a:pt x="399288" y="238792"/>
                      <a:pt x="338138" y="281083"/>
                      <a:pt x="338138" y="360045"/>
                    </a:cubicBezTo>
                    <a:cubicBezTo>
                      <a:pt x="338138" y="426149"/>
                      <a:pt x="370522" y="455581"/>
                      <a:pt x="482060" y="507016"/>
                    </a:cubicBezTo>
                    <a:lnTo>
                      <a:pt x="633127" y="576739"/>
                    </a:lnTo>
                    <a:cubicBezTo>
                      <a:pt x="746474" y="630079"/>
                      <a:pt x="845439" y="710946"/>
                      <a:pt x="845439" y="901827"/>
                    </a:cubicBezTo>
                    <a:cubicBezTo>
                      <a:pt x="845439" y="1182815"/>
                      <a:pt x="647605" y="1326166"/>
                      <a:pt x="354330" y="1326166"/>
                    </a:cubicBezTo>
                    <a:cubicBezTo>
                      <a:pt x="203263" y="1326166"/>
                      <a:pt x="82772" y="1293114"/>
                      <a:pt x="19812" y="1276541"/>
                    </a:cubicBezTo>
                    <a:lnTo>
                      <a:pt x="39529" y="995458"/>
                    </a:lnTo>
                    <a:close/>
                  </a:path>
                </a:pathLst>
              </a:custGeom>
              <a:solidFill>
                <a:srgbClr val="FC1921"/>
              </a:solidFill>
              <a:ln w="9525" cap="flat">
                <a:noFill/>
                <a:prstDash val="solid"/>
                <a:miter/>
              </a:ln>
            </p:spPr>
            <p:txBody>
              <a:bodyPr rtlCol="0" anchor="ctr"/>
              <a:lstStyle/>
              <a:p>
                <a:endParaRPr lang="en-AU"/>
              </a:p>
            </p:txBody>
          </p:sp>
        </p:grpSp>
        <p:sp>
          <p:nvSpPr>
            <p:cNvPr id="13" name="Freeform: Shape 12">
              <a:extLst>
                <a:ext uri="{FF2B5EF4-FFF2-40B4-BE49-F238E27FC236}">
                  <a16:creationId xmlns:a16="http://schemas.microsoft.com/office/drawing/2014/main" id="{3B6080EE-4CBD-4C0D-8892-79BA5DBD4F2B}"/>
                </a:ext>
              </a:extLst>
            </p:cNvPr>
            <p:cNvSpPr/>
            <p:nvPr/>
          </p:nvSpPr>
          <p:spPr>
            <a:xfrm>
              <a:off x="10756233" y="5190902"/>
              <a:ext cx="706564" cy="1282065"/>
            </a:xfrm>
            <a:custGeom>
              <a:avLst/>
              <a:gdLst>
                <a:gd name="connsiteX0" fmla="*/ 0 w 706564"/>
                <a:gd name="connsiteY0" fmla="*/ 0 h 1282065"/>
                <a:gd name="connsiteX1" fmla="*/ 0 w 706564"/>
                <a:gd name="connsiteY1" fmla="*/ 1282065 h 1282065"/>
                <a:gd name="connsiteX2" fmla="*/ 706564 w 706564"/>
                <a:gd name="connsiteY2" fmla="*/ 1282065 h 1282065"/>
                <a:gd name="connsiteX3" fmla="*/ 706564 w 706564"/>
                <a:gd name="connsiteY3" fmla="*/ 1021271 h 1282065"/>
                <a:gd name="connsiteX4" fmla="*/ 338138 w 706564"/>
                <a:gd name="connsiteY4" fmla="*/ 1021271 h 1282065"/>
                <a:gd name="connsiteX5" fmla="*/ 338138 w 706564"/>
                <a:gd name="connsiteY5" fmla="*/ 0 h 128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564" h="1282065">
                  <a:moveTo>
                    <a:pt x="0" y="0"/>
                  </a:moveTo>
                  <a:lnTo>
                    <a:pt x="0" y="1282065"/>
                  </a:lnTo>
                  <a:lnTo>
                    <a:pt x="706564" y="1282065"/>
                  </a:lnTo>
                  <a:lnTo>
                    <a:pt x="706564" y="1021271"/>
                  </a:lnTo>
                  <a:lnTo>
                    <a:pt x="338138" y="1021271"/>
                  </a:lnTo>
                  <a:lnTo>
                    <a:pt x="338138" y="0"/>
                  </a:lnTo>
                  <a:close/>
                </a:path>
              </a:pathLst>
            </a:custGeom>
            <a:solidFill>
              <a:srgbClr val="FC1921"/>
            </a:solidFill>
            <a:ln w="9525" cap="flat">
              <a:noFill/>
              <a:prstDash val="solid"/>
              <a:miter/>
            </a:ln>
          </p:spPr>
          <p:txBody>
            <a:bodyPr rtlCol="0" anchor="ctr"/>
            <a:lstStyle/>
            <a:p>
              <a:endParaRPr lang="en-AU"/>
            </a:p>
          </p:txBody>
        </p:sp>
        <p:sp>
          <p:nvSpPr>
            <p:cNvPr id="14" name="Freeform: Shape 13">
              <a:extLst>
                <a:ext uri="{FF2B5EF4-FFF2-40B4-BE49-F238E27FC236}">
                  <a16:creationId xmlns:a16="http://schemas.microsoft.com/office/drawing/2014/main" id="{1C2E59F6-4A2E-4E78-9F8F-15454EABDEA3}"/>
                </a:ext>
              </a:extLst>
            </p:cNvPr>
            <p:cNvSpPr/>
            <p:nvPr/>
          </p:nvSpPr>
          <p:spPr>
            <a:xfrm>
              <a:off x="11141519" y="5192236"/>
              <a:ext cx="218503" cy="105917"/>
            </a:xfrm>
            <a:custGeom>
              <a:avLst/>
              <a:gdLst>
                <a:gd name="connsiteX0" fmla="*/ 0 w 218503"/>
                <a:gd name="connsiteY0" fmla="*/ 0 h 105917"/>
                <a:gd name="connsiteX1" fmla="*/ 0 w 218503"/>
                <a:gd name="connsiteY1" fmla="*/ 22955 h 105917"/>
                <a:gd name="connsiteX2" fmla="*/ 29146 w 218503"/>
                <a:gd name="connsiteY2" fmla="*/ 22955 h 105917"/>
                <a:gd name="connsiteX3" fmla="*/ 29146 w 218503"/>
                <a:gd name="connsiteY3" fmla="*/ 105918 h 105917"/>
                <a:gd name="connsiteX4" fmla="*/ 56579 w 218503"/>
                <a:gd name="connsiteY4" fmla="*/ 105918 h 105917"/>
                <a:gd name="connsiteX5" fmla="*/ 56579 w 218503"/>
                <a:gd name="connsiteY5" fmla="*/ 22955 h 105917"/>
                <a:gd name="connsiteX6" fmla="*/ 85725 w 218503"/>
                <a:gd name="connsiteY6" fmla="*/ 22955 h 105917"/>
                <a:gd name="connsiteX7" fmla="*/ 85725 w 218503"/>
                <a:gd name="connsiteY7" fmla="*/ 0 h 105917"/>
                <a:gd name="connsiteX8" fmla="*/ 0 w 218503"/>
                <a:gd name="connsiteY8" fmla="*/ 0 h 105917"/>
                <a:gd name="connsiteX9" fmla="*/ 179451 w 218503"/>
                <a:gd name="connsiteY9" fmla="*/ 0 h 105917"/>
                <a:gd name="connsiteX10" fmla="*/ 158020 w 218503"/>
                <a:gd name="connsiteY10" fmla="*/ 61627 h 105917"/>
                <a:gd name="connsiteX11" fmla="*/ 157543 w 218503"/>
                <a:gd name="connsiteY11" fmla="*/ 61627 h 105917"/>
                <a:gd name="connsiteX12" fmla="*/ 136112 w 218503"/>
                <a:gd name="connsiteY12" fmla="*/ 0 h 105917"/>
                <a:gd name="connsiteX13" fmla="*/ 97250 w 218503"/>
                <a:gd name="connsiteY13" fmla="*/ 0 h 105917"/>
                <a:gd name="connsiteX14" fmla="*/ 97250 w 218503"/>
                <a:gd name="connsiteY14" fmla="*/ 105918 h 105917"/>
                <a:gd name="connsiteX15" fmla="*/ 124682 w 218503"/>
                <a:gd name="connsiteY15" fmla="*/ 105918 h 105917"/>
                <a:gd name="connsiteX16" fmla="*/ 124682 w 218503"/>
                <a:gd name="connsiteY16" fmla="*/ 36671 h 105917"/>
                <a:gd name="connsiteX17" fmla="*/ 125158 w 218503"/>
                <a:gd name="connsiteY17" fmla="*/ 36671 h 105917"/>
                <a:gd name="connsiteX18" fmla="*/ 147066 w 218503"/>
                <a:gd name="connsiteY18" fmla="*/ 105918 h 105917"/>
                <a:gd name="connsiteX19" fmla="*/ 168592 w 218503"/>
                <a:gd name="connsiteY19" fmla="*/ 105918 h 105917"/>
                <a:gd name="connsiteX20" fmla="*/ 190500 w 218503"/>
                <a:gd name="connsiteY20" fmla="*/ 36671 h 105917"/>
                <a:gd name="connsiteX21" fmla="*/ 190976 w 218503"/>
                <a:gd name="connsiteY21" fmla="*/ 36671 h 105917"/>
                <a:gd name="connsiteX22" fmla="*/ 190976 w 218503"/>
                <a:gd name="connsiteY22" fmla="*/ 105918 h 105917"/>
                <a:gd name="connsiteX23" fmla="*/ 218504 w 218503"/>
                <a:gd name="connsiteY23" fmla="*/ 105918 h 105917"/>
                <a:gd name="connsiteX24" fmla="*/ 218504 w 218503"/>
                <a:gd name="connsiteY24" fmla="*/ 0 h 105917"/>
                <a:gd name="connsiteX25" fmla="*/ 179451 w 218503"/>
                <a:gd name="connsiteY25" fmla="*/ 0 h 1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503" h="105917">
                  <a:moveTo>
                    <a:pt x="0" y="0"/>
                  </a:moveTo>
                  <a:lnTo>
                    <a:pt x="0" y="22955"/>
                  </a:lnTo>
                  <a:lnTo>
                    <a:pt x="29146" y="22955"/>
                  </a:lnTo>
                  <a:lnTo>
                    <a:pt x="29146" y="105918"/>
                  </a:lnTo>
                  <a:lnTo>
                    <a:pt x="56579" y="105918"/>
                  </a:lnTo>
                  <a:lnTo>
                    <a:pt x="56579" y="22955"/>
                  </a:lnTo>
                  <a:lnTo>
                    <a:pt x="85725" y="22955"/>
                  </a:lnTo>
                  <a:lnTo>
                    <a:pt x="85725" y="0"/>
                  </a:lnTo>
                  <a:lnTo>
                    <a:pt x="0" y="0"/>
                  </a:lnTo>
                  <a:close/>
                  <a:moveTo>
                    <a:pt x="179451" y="0"/>
                  </a:moveTo>
                  <a:lnTo>
                    <a:pt x="158020" y="61627"/>
                  </a:lnTo>
                  <a:lnTo>
                    <a:pt x="157543" y="61627"/>
                  </a:lnTo>
                  <a:lnTo>
                    <a:pt x="136112" y="0"/>
                  </a:lnTo>
                  <a:lnTo>
                    <a:pt x="97250" y="0"/>
                  </a:lnTo>
                  <a:lnTo>
                    <a:pt x="97250" y="105918"/>
                  </a:lnTo>
                  <a:lnTo>
                    <a:pt x="124682" y="105918"/>
                  </a:lnTo>
                  <a:lnTo>
                    <a:pt x="124682" y="36671"/>
                  </a:lnTo>
                  <a:lnTo>
                    <a:pt x="125158" y="36671"/>
                  </a:lnTo>
                  <a:lnTo>
                    <a:pt x="147066" y="105918"/>
                  </a:lnTo>
                  <a:lnTo>
                    <a:pt x="168592" y="105918"/>
                  </a:lnTo>
                  <a:lnTo>
                    <a:pt x="190500" y="36671"/>
                  </a:lnTo>
                  <a:lnTo>
                    <a:pt x="190976" y="36671"/>
                  </a:lnTo>
                  <a:lnTo>
                    <a:pt x="190976" y="105918"/>
                  </a:lnTo>
                  <a:lnTo>
                    <a:pt x="218504" y="105918"/>
                  </a:lnTo>
                  <a:lnTo>
                    <a:pt x="218504" y="0"/>
                  </a:lnTo>
                  <a:lnTo>
                    <a:pt x="179451" y="0"/>
                  </a:lnTo>
                  <a:close/>
                </a:path>
              </a:pathLst>
            </a:custGeom>
            <a:solidFill>
              <a:srgbClr val="FC1921"/>
            </a:solidFill>
            <a:ln w="9525" cap="flat">
              <a:noFill/>
              <a:prstDash val="solid"/>
              <a:miter/>
            </a:ln>
          </p:spPr>
          <p:txBody>
            <a:bodyPr rtlCol="0" anchor="ctr"/>
            <a:lstStyle/>
            <a:p>
              <a:endParaRPr lang="en-AU"/>
            </a:p>
          </p:txBody>
        </p:sp>
      </p:grpSp>
      <p:sp>
        <p:nvSpPr>
          <p:cNvPr id="5" name="Title Placeholder 4">
            <a:extLst>
              <a:ext uri="{FF2B5EF4-FFF2-40B4-BE49-F238E27FC236}">
                <a16:creationId xmlns:a16="http://schemas.microsoft.com/office/drawing/2014/main" id="{11350778-AEC0-4E5A-A645-24CAA74E53AC}"/>
              </a:ext>
            </a:extLst>
          </p:cNvPr>
          <p:cNvSpPr>
            <a:spLocks noGrp="1"/>
          </p:cNvSpPr>
          <p:nvPr>
            <p:ph type="title"/>
          </p:nvPr>
        </p:nvSpPr>
        <p:spPr>
          <a:xfrm>
            <a:off x="731838" y="729342"/>
            <a:ext cx="10515600" cy="430887"/>
          </a:xfrm>
          <a:prstGeom prst="rect">
            <a:avLst/>
          </a:prstGeom>
        </p:spPr>
        <p:txBody>
          <a:bodyPr vert="horz" lIns="0" tIns="0" rIns="0" bIns="0" rtlCol="0" anchor="ctr">
            <a:spAutoFit/>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F2B430AF-1FBA-4641-8D91-3EEB4E311D62}"/>
              </a:ext>
            </a:extLst>
          </p:cNvPr>
          <p:cNvSpPr>
            <a:spLocks noGrp="1"/>
          </p:cNvSpPr>
          <p:nvPr>
            <p:ph type="ftr" sz="quarter" idx="3"/>
          </p:nvPr>
        </p:nvSpPr>
        <p:spPr>
          <a:xfrm>
            <a:off x="2421054" y="6289707"/>
            <a:ext cx="7988441" cy="235060"/>
          </a:xfrm>
          <a:prstGeom prst="rect">
            <a:avLst/>
          </a:prstGeom>
        </p:spPr>
        <p:txBody>
          <a:bodyPr vert="horz" lIns="0" tIns="0" rIns="0" bIns="0" rtlCol="0" anchor="b"/>
          <a:lstStyle>
            <a:lvl1pPr algn="l">
              <a:defRPr sz="900">
                <a:solidFill>
                  <a:schemeClr val="tx1">
                    <a:tint val="75000"/>
                  </a:schemeClr>
                </a:solidFill>
              </a:defRPr>
            </a:lvl1pPr>
          </a:lstStyle>
          <a:p>
            <a:r>
              <a:rPr lang="en-AU"/>
              <a:t>|  Confidential – Internal Use Only</a:t>
            </a:r>
          </a:p>
        </p:txBody>
      </p:sp>
      <p:grpSp>
        <p:nvGrpSpPr>
          <p:cNvPr id="20" name="Group 19">
            <a:extLst>
              <a:ext uri="{FF2B5EF4-FFF2-40B4-BE49-F238E27FC236}">
                <a16:creationId xmlns:a16="http://schemas.microsoft.com/office/drawing/2014/main" id="{A69FF096-C266-42E5-B1FE-F626F6AFB1CE}"/>
              </a:ext>
            </a:extLst>
          </p:cNvPr>
          <p:cNvGrpSpPr/>
          <p:nvPr/>
        </p:nvGrpSpPr>
        <p:grpSpPr>
          <a:xfrm>
            <a:off x="988874" y="6404861"/>
            <a:ext cx="1365015" cy="110267"/>
            <a:chOff x="988874" y="6404861"/>
            <a:chExt cx="1365015" cy="110267"/>
          </a:xfrm>
        </p:grpSpPr>
        <p:sp>
          <p:nvSpPr>
            <p:cNvPr id="18" name="Text To Outline">
              <a:extLst>
                <a:ext uri="{FF2B5EF4-FFF2-40B4-BE49-F238E27FC236}">
                  <a16:creationId xmlns:a16="http://schemas.microsoft.com/office/drawing/2014/main" id="{2DBAB7C4-B513-48E1-88BB-2E4F0A169D08}"/>
                </a:ext>
              </a:extLst>
            </p:cNvPr>
            <p:cNvSpPr/>
            <p:nvPr/>
          </p:nvSpPr>
          <p:spPr>
            <a:xfrm>
              <a:off x="988874" y="6406200"/>
              <a:ext cx="526999" cy="108928"/>
            </a:xfrm>
            <a:custGeom>
              <a:avLst/>
              <a:gdLst/>
              <a:ahLst/>
              <a:cxnLst/>
              <a:rect l="l" t="t" r="r" b="b"/>
              <a:pathLst>
                <a:path w="526999" h="108928">
                  <a:moveTo>
                    <a:pt x="431482" y="35890"/>
                  </a:moveTo>
                  <a:cubicBezTo>
                    <a:pt x="427901" y="35890"/>
                    <a:pt x="424700" y="36728"/>
                    <a:pt x="421881" y="38405"/>
                  </a:cubicBezTo>
                  <a:cubicBezTo>
                    <a:pt x="419062" y="40081"/>
                    <a:pt x="416871" y="42424"/>
                    <a:pt x="415309" y="45434"/>
                  </a:cubicBezTo>
                  <a:cubicBezTo>
                    <a:pt x="413747" y="48444"/>
                    <a:pt x="412966" y="51816"/>
                    <a:pt x="412966" y="55550"/>
                  </a:cubicBezTo>
                  <a:cubicBezTo>
                    <a:pt x="412966" y="61417"/>
                    <a:pt x="414699" y="66199"/>
                    <a:pt x="418166" y="69894"/>
                  </a:cubicBezTo>
                  <a:cubicBezTo>
                    <a:pt x="421633" y="73590"/>
                    <a:pt x="426072" y="75438"/>
                    <a:pt x="431482" y="75438"/>
                  </a:cubicBezTo>
                  <a:cubicBezTo>
                    <a:pt x="435064" y="75438"/>
                    <a:pt x="438264" y="74600"/>
                    <a:pt x="441083" y="72923"/>
                  </a:cubicBezTo>
                  <a:cubicBezTo>
                    <a:pt x="443903" y="71247"/>
                    <a:pt x="446094" y="68885"/>
                    <a:pt x="447656" y="65837"/>
                  </a:cubicBezTo>
                  <a:cubicBezTo>
                    <a:pt x="449218" y="62789"/>
                    <a:pt x="449999" y="59360"/>
                    <a:pt x="449999" y="55550"/>
                  </a:cubicBezTo>
                  <a:cubicBezTo>
                    <a:pt x="449999" y="51816"/>
                    <a:pt x="449218" y="48463"/>
                    <a:pt x="447656" y="45491"/>
                  </a:cubicBezTo>
                  <a:cubicBezTo>
                    <a:pt x="446094" y="42520"/>
                    <a:pt x="443903" y="40176"/>
                    <a:pt x="441083" y="38462"/>
                  </a:cubicBezTo>
                  <a:cubicBezTo>
                    <a:pt x="438264" y="36747"/>
                    <a:pt x="435064" y="35890"/>
                    <a:pt x="431482" y="35890"/>
                  </a:cubicBezTo>
                  <a:close/>
                  <a:moveTo>
                    <a:pt x="243421" y="35433"/>
                  </a:moveTo>
                  <a:cubicBezTo>
                    <a:pt x="238620" y="35433"/>
                    <a:pt x="234619" y="36843"/>
                    <a:pt x="231419" y="39662"/>
                  </a:cubicBezTo>
                  <a:cubicBezTo>
                    <a:pt x="228219" y="42482"/>
                    <a:pt x="226276" y="46330"/>
                    <a:pt x="225590" y="51206"/>
                  </a:cubicBezTo>
                  <a:lnTo>
                    <a:pt x="260337" y="51206"/>
                  </a:lnTo>
                  <a:cubicBezTo>
                    <a:pt x="260108" y="46330"/>
                    <a:pt x="258470" y="42482"/>
                    <a:pt x="255422" y="39662"/>
                  </a:cubicBezTo>
                  <a:cubicBezTo>
                    <a:pt x="252374" y="36843"/>
                    <a:pt x="248374" y="35433"/>
                    <a:pt x="243421" y="35433"/>
                  </a:cubicBezTo>
                  <a:close/>
                  <a:moveTo>
                    <a:pt x="465163" y="25375"/>
                  </a:moveTo>
                  <a:lnTo>
                    <a:pt x="478764" y="25375"/>
                  </a:lnTo>
                  <a:lnTo>
                    <a:pt x="496938" y="71438"/>
                  </a:lnTo>
                  <a:lnTo>
                    <a:pt x="513854" y="25375"/>
                  </a:lnTo>
                  <a:lnTo>
                    <a:pt x="526999" y="25375"/>
                  </a:lnTo>
                  <a:lnTo>
                    <a:pt x="499338" y="94526"/>
                  </a:lnTo>
                  <a:cubicBezTo>
                    <a:pt x="497433" y="99327"/>
                    <a:pt x="494804" y="102927"/>
                    <a:pt x="491452" y="105327"/>
                  </a:cubicBezTo>
                  <a:cubicBezTo>
                    <a:pt x="488099" y="107728"/>
                    <a:pt x="484136" y="108928"/>
                    <a:pt x="479564" y="108928"/>
                  </a:cubicBezTo>
                  <a:cubicBezTo>
                    <a:pt x="476821" y="108928"/>
                    <a:pt x="474326" y="108509"/>
                    <a:pt x="472078" y="107671"/>
                  </a:cubicBezTo>
                  <a:cubicBezTo>
                    <a:pt x="469830" y="106832"/>
                    <a:pt x="467639" y="105537"/>
                    <a:pt x="465505" y="103784"/>
                  </a:cubicBezTo>
                  <a:lnTo>
                    <a:pt x="471106" y="93612"/>
                  </a:lnTo>
                  <a:cubicBezTo>
                    <a:pt x="472554" y="94679"/>
                    <a:pt x="473887" y="95441"/>
                    <a:pt x="475107" y="95898"/>
                  </a:cubicBezTo>
                  <a:cubicBezTo>
                    <a:pt x="476326" y="96355"/>
                    <a:pt x="477621" y="96584"/>
                    <a:pt x="478993" y="96584"/>
                  </a:cubicBezTo>
                  <a:cubicBezTo>
                    <a:pt x="483108" y="96584"/>
                    <a:pt x="486194" y="94336"/>
                    <a:pt x="488251" y="89840"/>
                  </a:cubicBezTo>
                  <a:lnTo>
                    <a:pt x="490309" y="85268"/>
                  </a:lnTo>
                  <a:close/>
                  <a:moveTo>
                    <a:pt x="151523" y="25375"/>
                  </a:moveTo>
                  <a:lnTo>
                    <a:pt x="165239" y="25375"/>
                  </a:lnTo>
                  <a:lnTo>
                    <a:pt x="182156" y="73266"/>
                  </a:lnTo>
                  <a:lnTo>
                    <a:pt x="198844" y="25375"/>
                  </a:lnTo>
                  <a:lnTo>
                    <a:pt x="211988" y="25375"/>
                  </a:lnTo>
                  <a:lnTo>
                    <a:pt x="188671" y="86182"/>
                  </a:lnTo>
                  <a:lnTo>
                    <a:pt x="175069" y="86182"/>
                  </a:lnTo>
                  <a:close/>
                  <a:moveTo>
                    <a:pt x="132550" y="25375"/>
                  </a:moveTo>
                  <a:lnTo>
                    <a:pt x="145580" y="25375"/>
                  </a:lnTo>
                  <a:lnTo>
                    <a:pt x="145580" y="86182"/>
                  </a:lnTo>
                  <a:lnTo>
                    <a:pt x="132550" y="86182"/>
                  </a:lnTo>
                  <a:close/>
                  <a:moveTo>
                    <a:pt x="320497" y="24917"/>
                  </a:moveTo>
                  <a:cubicBezTo>
                    <a:pt x="327583" y="24917"/>
                    <a:pt x="333127" y="26994"/>
                    <a:pt x="337128" y="31147"/>
                  </a:cubicBezTo>
                  <a:cubicBezTo>
                    <a:pt x="341128" y="35300"/>
                    <a:pt x="343128" y="41034"/>
                    <a:pt x="343128" y="48349"/>
                  </a:cubicBezTo>
                  <a:lnTo>
                    <a:pt x="343128" y="86182"/>
                  </a:lnTo>
                  <a:lnTo>
                    <a:pt x="329984" y="86182"/>
                  </a:lnTo>
                  <a:lnTo>
                    <a:pt x="329984" y="52007"/>
                  </a:lnTo>
                  <a:cubicBezTo>
                    <a:pt x="329984" y="47435"/>
                    <a:pt x="328688" y="43834"/>
                    <a:pt x="326098" y="41205"/>
                  </a:cubicBezTo>
                  <a:cubicBezTo>
                    <a:pt x="323507" y="38576"/>
                    <a:pt x="319925" y="37262"/>
                    <a:pt x="315353" y="37262"/>
                  </a:cubicBezTo>
                  <a:cubicBezTo>
                    <a:pt x="310477" y="37338"/>
                    <a:pt x="306495" y="38900"/>
                    <a:pt x="303409" y="41948"/>
                  </a:cubicBezTo>
                  <a:cubicBezTo>
                    <a:pt x="300323" y="44996"/>
                    <a:pt x="298551" y="48959"/>
                    <a:pt x="298094" y="53835"/>
                  </a:cubicBezTo>
                  <a:lnTo>
                    <a:pt x="298094" y="86182"/>
                  </a:lnTo>
                  <a:lnTo>
                    <a:pt x="284950" y="86182"/>
                  </a:lnTo>
                  <a:lnTo>
                    <a:pt x="284950" y="25375"/>
                  </a:lnTo>
                  <a:lnTo>
                    <a:pt x="298094" y="25375"/>
                  </a:lnTo>
                  <a:lnTo>
                    <a:pt x="298094" y="37033"/>
                  </a:lnTo>
                  <a:cubicBezTo>
                    <a:pt x="302209" y="28956"/>
                    <a:pt x="309676" y="24917"/>
                    <a:pt x="320497" y="24917"/>
                  </a:cubicBezTo>
                  <a:close/>
                  <a:moveTo>
                    <a:pt x="243306" y="24917"/>
                  </a:moveTo>
                  <a:cubicBezTo>
                    <a:pt x="252907" y="24917"/>
                    <a:pt x="260089" y="27623"/>
                    <a:pt x="264852" y="33033"/>
                  </a:cubicBezTo>
                  <a:cubicBezTo>
                    <a:pt x="269614" y="38443"/>
                    <a:pt x="271996" y="46063"/>
                    <a:pt x="271996" y="55893"/>
                  </a:cubicBezTo>
                  <a:cubicBezTo>
                    <a:pt x="271996" y="56883"/>
                    <a:pt x="271919" y="58522"/>
                    <a:pt x="271767" y="60808"/>
                  </a:cubicBezTo>
                  <a:lnTo>
                    <a:pt x="225818" y="60808"/>
                  </a:lnTo>
                  <a:cubicBezTo>
                    <a:pt x="226885" y="65532"/>
                    <a:pt x="229095" y="69247"/>
                    <a:pt x="232448" y="71952"/>
                  </a:cubicBezTo>
                  <a:cubicBezTo>
                    <a:pt x="235801" y="74657"/>
                    <a:pt x="239877" y="76010"/>
                    <a:pt x="244678" y="76010"/>
                  </a:cubicBezTo>
                  <a:cubicBezTo>
                    <a:pt x="247954" y="76010"/>
                    <a:pt x="251079" y="75400"/>
                    <a:pt x="254050" y="74181"/>
                  </a:cubicBezTo>
                  <a:cubicBezTo>
                    <a:pt x="257022" y="72962"/>
                    <a:pt x="259613" y="71209"/>
                    <a:pt x="261823" y="68923"/>
                  </a:cubicBezTo>
                  <a:lnTo>
                    <a:pt x="268795" y="76352"/>
                  </a:lnTo>
                  <a:cubicBezTo>
                    <a:pt x="265747" y="79629"/>
                    <a:pt x="262090" y="82163"/>
                    <a:pt x="257822" y="83953"/>
                  </a:cubicBezTo>
                  <a:cubicBezTo>
                    <a:pt x="253555" y="85744"/>
                    <a:pt x="248831" y="86639"/>
                    <a:pt x="243649" y="86639"/>
                  </a:cubicBezTo>
                  <a:cubicBezTo>
                    <a:pt x="237477" y="86639"/>
                    <a:pt x="232048" y="85344"/>
                    <a:pt x="227361" y="82753"/>
                  </a:cubicBezTo>
                  <a:cubicBezTo>
                    <a:pt x="222675" y="80162"/>
                    <a:pt x="219037" y="76543"/>
                    <a:pt x="216446" y="71895"/>
                  </a:cubicBezTo>
                  <a:cubicBezTo>
                    <a:pt x="213855" y="67247"/>
                    <a:pt x="212560" y="61913"/>
                    <a:pt x="212560" y="55893"/>
                  </a:cubicBezTo>
                  <a:cubicBezTo>
                    <a:pt x="212560" y="49873"/>
                    <a:pt x="213855" y="44520"/>
                    <a:pt x="216446" y="39834"/>
                  </a:cubicBezTo>
                  <a:cubicBezTo>
                    <a:pt x="219037" y="35147"/>
                    <a:pt x="222675" y="31490"/>
                    <a:pt x="227361" y="28861"/>
                  </a:cubicBezTo>
                  <a:cubicBezTo>
                    <a:pt x="232048" y="26232"/>
                    <a:pt x="237363" y="24917"/>
                    <a:pt x="243306" y="24917"/>
                  </a:cubicBezTo>
                  <a:close/>
                  <a:moveTo>
                    <a:pt x="119100" y="24917"/>
                  </a:moveTo>
                  <a:lnTo>
                    <a:pt x="119100" y="37490"/>
                  </a:lnTo>
                  <a:cubicBezTo>
                    <a:pt x="113080" y="37186"/>
                    <a:pt x="108204" y="38595"/>
                    <a:pt x="104470" y="41720"/>
                  </a:cubicBezTo>
                  <a:cubicBezTo>
                    <a:pt x="100736" y="44844"/>
                    <a:pt x="98602" y="49073"/>
                    <a:pt x="98069" y="54407"/>
                  </a:cubicBezTo>
                  <a:lnTo>
                    <a:pt x="98069" y="86182"/>
                  </a:lnTo>
                  <a:lnTo>
                    <a:pt x="84925" y="86182"/>
                  </a:lnTo>
                  <a:lnTo>
                    <a:pt x="84925" y="25375"/>
                  </a:lnTo>
                  <a:lnTo>
                    <a:pt x="98069" y="25375"/>
                  </a:lnTo>
                  <a:lnTo>
                    <a:pt x="98069" y="37490"/>
                  </a:lnTo>
                  <a:cubicBezTo>
                    <a:pt x="100126" y="33376"/>
                    <a:pt x="102946" y="30251"/>
                    <a:pt x="106527" y="28118"/>
                  </a:cubicBezTo>
                  <a:cubicBezTo>
                    <a:pt x="110109" y="25984"/>
                    <a:pt x="114300" y="24917"/>
                    <a:pt x="119100" y="24917"/>
                  </a:cubicBezTo>
                  <a:close/>
                  <a:moveTo>
                    <a:pt x="13487" y="18288"/>
                  </a:moveTo>
                  <a:lnTo>
                    <a:pt x="13487" y="74066"/>
                  </a:lnTo>
                  <a:lnTo>
                    <a:pt x="33147" y="74066"/>
                  </a:lnTo>
                  <a:cubicBezTo>
                    <a:pt x="38252" y="74066"/>
                    <a:pt x="42900" y="72885"/>
                    <a:pt x="47091" y="70523"/>
                  </a:cubicBezTo>
                  <a:cubicBezTo>
                    <a:pt x="51282" y="68161"/>
                    <a:pt x="54578" y="64865"/>
                    <a:pt x="56978" y="60636"/>
                  </a:cubicBezTo>
                  <a:cubicBezTo>
                    <a:pt x="59378" y="56407"/>
                    <a:pt x="60579" y="51626"/>
                    <a:pt x="60579" y="46292"/>
                  </a:cubicBezTo>
                  <a:cubicBezTo>
                    <a:pt x="60579" y="40958"/>
                    <a:pt x="59340" y="36157"/>
                    <a:pt x="56864" y="31890"/>
                  </a:cubicBezTo>
                  <a:cubicBezTo>
                    <a:pt x="54387" y="27623"/>
                    <a:pt x="51016" y="24289"/>
                    <a:pt x="46748" y="21888"/>
                  </a:cubicBezTo>
                  <a:cubicBezTo>
                    <a:pt x="42481" y="19488"/>
                    <a:pt x="37757" y="18288"/>
                    <a:pt x="32575" y="18288"/>
                  </a:cubicBezTo>
                  <a:close/>
                  <a:moveTo>
                    <a:pt x="0" y="6172"/>
                  </a:moveTo>
                  <a:lnTo>
                    <a:pt x="32804" y="6172"/>
                  </a:lnTo>
                  <a:cubicBezTo>
                    <a:pt x="40729" y="6172"/>
                    <a:pt x="47834" y="7887"/>
                    <a:pt x="54121" y="11316"/>
                  </a:cubicBezTo>
                  <a:cubicBezTo>
                    <a:pt x="60407" y="14745"/>
                    <a:pt x="65322" y="19507"/>
                    <a:pt x="68865" y="25603"/>
                  </a:cubicBezTo>
                  <a:cubicBezTo>
                    <a:pt x="72409" y="31699"/>
                    <a:pt x="74180" y="38557"/>
                    <a:pt x="74180" y="46177"/>
                  </a:cubicBezTo>
                  <a:cubicBezTo>
                    <a:pt x="74180" y="53797"/>
                    <a:pt x="72390" y="60636"/>
                    <a:pt x="68808" y="66694"/>
                  </a:cubicBezTo>
                  <a:cubicBezTo>
                    <a:pt x="65227" y="72752"/>
                    <a:pt x="60274" y="77514"/>
                    <a:pt x="53949" y="80982"/>
                  </a:cubicBezTo>
                  <a:cubicBezTo>
                    <a:pt x="47625" y="84449"/>
                    <a:pt x="40462" y="86182"/>
                    <a:pt x="32461" y="86182"/>
                  </a:cubicBezTo>
                  <a:lnTo>
                    <a:pt x="0" y="86182"/>
                  </a:lnTo>
                  <a:close/>
                  <a:moveTo>
                    <a:pt x="399821" y="1372"/>
                  </a:moveTo>
                  <a:lnTo>
                    <a:pt x="412966" y="1372"/>
                  </a:lnTo>
                  <a:lnTo>
                    <a:pt x="412966" y="35890"/>
                  </a:lnTo>
                  <a:cubicBezTo>
                    <a:pt x="415175" y="32309"/>
                    <a:pt x="418090" y="29585"/>
                    <a:pt x="421710" y="27718"/>
                  </a:cubicBezTo>
                  <a:cubicBezTo>
                    <a:pt x="425329" y="25851"/>
                    <a:pt x="429501" y="24917"/>
                    <a:pt x="434225" y="24917"/>
                  </a:cubicBezTo>
                  <a:cubicBezTo>
                    <a:pt x="439940" y="24917"/>
                    <a:pt x="444989" y="26213"/>
                    <a:pt x="449370" y="28804"/>
                  </a:cubicBezTo>
                  <a:cubicBezTo>
                    <a:pt x="453752" y="31394"/>
                    <a:pt x="457162" y="35052"/>
                    <a:pt x="459600" y="39776"/>
                  </a:cubicBezTo>
                  <a:cubicBezTo>
                    <a:pt x="462038" y="44501"/>
                    <a:pt x="463258" y="49911"/>
                    <a:pt x="463258" y="56007"/>
                  </a:cubicBezTo>
                  <a:cubicBezTo>
                    <a:pt x="463258" y="62027"/>
                    <a:pt x="462057" y="67361"/>
                    <a:pt x="459657" y="72009"/>
                  </a:cubicBezTo>
                  <a:cubicBezTo>
                    <a:pt x="457257" y="76657"/>
                    <a:pt x="453885" y="80258"/>
                    <a:pt x="449542" y="82810"/>
                  </a:cubicBezTo>
                  <a:cubicBezTo>
                    <a:pt x="445198" y="85363"/>
                    <a:pt x="440169" y="86639"/>
                    <a:pt x="434454" y="86639"/>
                  </a:cubicBezTo>
                  <a:cubicBezTo>
                    <a:pt x="429653" y="86639"/>
                    <a:pt x="425424" y="85706"/>
                    <a:pt x="421767" y="83839"/>
                  </a:cubicBezTo>
                  <a:cubicBezTo>
                    <a:pt x="418109" y="81972"/>
                    <a:pt x="415175" y="79248"/>
                    <a:pt x="412966" y="75667"/>
                  </a:cubicBezTo>
                  <a:lnTo>
                    <a:pt x="412966" y="86182"/>
                  </a:lnTo>
                  <a:lnTo>
                    <a:pt x="399821" y="86182"/>
                  </a:lnTo>
                  <a:close/>
                  <a:moveTo>
                    <a:pt x="139065" y="0"/>
                  </a:moveTo>
                  <a:cubicBezTo>
                    <a:pt x="141274" y="0"/>
                    <a:pt x="143103" y="743"/>
                    <a:pt x="144551" y="2229"/>
                  </a:cubicBezTo>
                  <a:cubicBezTo>
                    <a:pt x="145999" y="3715"/>
                    <a:pt x="146723" y="5639"/>
                    <a:pt x="146723" y="8001"/>
                  </a:cubicBezTo>
                  <a:cubicBezTo>
                    <a:pt x="146723" y="10287"/>
                    <a:pt x="145999" y="12192"/>
                    <a:pt x="144551" y="13716"/>
                  </a:cubicBezTo>
                  <a:cubicBezTo>
                    <a:pt x="143103" y="15240"/>
                    <a:pt x="141274" y="16002"/>
                    <a:pt x="139065" y="16002"/>
                  </a:cubicBezTo>
                  <a:cubicBezTo>
                    <a:pt x="136855" y="16002"/>
                    <a:pt x="135026" y="15240"/>
                    <a:pt x="133578" y="13716"/>
                  </a:cubicBezTo>
                  <a:cubicBezTo>
                    <a:pt x="132130" y="12192"/>
                    <a:pt x="131407" y="10287"/>
                    <a:pt x="131407" y="8001"/>
                  </a:cubicBezTo>
                  <a:cubicBezTo>
                    <a:pt x="131407" y="5639"/>
                    <a:pt x="132130" y="3715"/>
                    <a:pt x="133578" y="2229"/>
                  </a:cubicBezTo>
                  <a:cubicBezTo>
                    <a:pt x="135026" y="743"/>
                    <a:pt x="136855" y="0"/>
                    <a:pt x="13906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ext To Outline">
              <a:extLst>
                <a:ext uri="{FF2B5EF4-FFF2-40B4-BE49-F238E27FC236}">
                  <a16:creationId xmlns:a16="http://schemas.microsoft.com/office/drawing/2014/main" id="{23AC6709-1103-405C-8D76-6F25455BF345}"/>
                </a:ext>
              </a:extLst>
            </p:cNvPr>
            <p:cNvSpPr/>
            <p:nvPr/>
          </p:nvSpPr>
          <p:spPr>
            <a:xfrm>
              <a:off x="1574439" y="6404861"/>
              <a:ext cx="779450" cy="87211"/>
            </a:xfrm>
            <a:custGeom>
              <a:avLst/>
              <a:gdLst/>
              <a:ahLst/>
              <a:cxnLst/>
              <a:rect l="l" t="t" r="r" b="b"/>
              <a:pathLst>
                <a:path w="779450" h="87211">
                  <a:moveTo>
                    <a:pt x="403365" y="36119"/>
                  </a:moveTo>
                  <a:cubicBezTo>
                    <a:pt x="397879" y="36119"/>
                    <a:pt x="393402" y="37967"/>
                    <a:pt x="389935" y="41662"/>
                  </a:cubicBezTo>
                  <a:cubicBezTo>
                    <a:pt x="386468" y="45358"/>
                    <a:pt x="384734" y="50102"/>
                    <a:pt x="384734" y="55893"/>
                  </a:cubicBezTo>
                  <a:cubicBezTo>
                    <a:pt x="384734" y="61760"/>
                    <a:pt x="386468" y="66523"/>
                    <a:pt x="389935" y="70180"/>
                  </a:cubicBezTo>
                  <a:cubicBezTo>
                    <a:pt x="393402" y="73838"/>
                    <a:pt x="397879" y="75667"/>
                    <a:pt x="403365" y="75667"/>
                  </a:cubicBezTo>
                  <a:cubicBezTo>
                    <a:pt x="408851" y="75667"/>
                    <a:pt x="413309" y="73838"/>
                    <a:pt x="416738" y="70180"/>
                  </a:cubicBezTo>
                  <a:cubicBezTo>
                    <a:pt x="420167" y="66523"/>
                    <a:pt x="421882" y="61760"/>
                    <a:pt x="421882" y="55893"/>
                  </a:cubicBezTo>
                  <a:cubicBezTo>
                    <a:pt x="421882" y="50102"/>
                    <a:pt x="420148" y="45358"/>
                    <a:pt x="416681" y="41662"/>
                  </a:cubicBezTo>
                  <a:cubicBezTo>
                    <a:pt x="413214" y="37967"/>
                    <a:pt x="408775" y="36119"/>
                    <a:pt x="403365" y="36119"/>
                  </a:cubicBezTo>
                  <a:close/>
                  <a:moveTo>
                    <a:pt x="678676" y="35433"/>
                  </a:moveTo>
                  <a:cubicBezTo>
                    <a:pt x="673875" y="35433"/>
                    <a:pt x="669875" y="36843"/>
                    <a:pt x="666674" y="39662"/>
                  </a:cubicBezTo>
                  <a:cubicBezTo>
                    <a:pt x="663474" y="42482"/>
                    <a:pt x="661531" y="46330"/>
                    <a:pt x="660845" y="51206"/>
                  </a:cubicBezTo>
                  <a:lnTo>
                    <a:pt x="695592" y="51206"/>
                  </a:lnTo>
                  <a:cubicBezTo>
                    <a:pt x="695363" y="46330"/>
                    <a:pt x="693725" y="42482"/>
                    <a:pt x="690677" y="39662"/>
                  </a:cubicBezTo>
                  <a:cubicBezTo>
                    <a:pt x="687629" y="36843"/>
                    <a:pt x="683629" y="35433"/>
                    <a:pt x="678676" y="35433"/>
                  </a:cubicBezTo>
                  <a:close/>
                  <a:moveTo>
                    <a:pt x="567805" y="25375"/>
                  </a:moveTo>
                  <a:lnTo>
                    <a:pt x="580835" y="25375"/>
                  </a:lnTo>
                  <a:lnTo>
                    <a:pt x="580835" y="86182"/>
                  </a:lnTo>
                  <a:lnTo>
                    <a:pt x="567805" y="86182"/>
                  </a:lnTo>
                  <a:close/>
                  <a:moveTo>
                    <a:pt x="99136" y="25375"/>
                  </a:moveTo>
                  <a:lnTo>
                    <a:pt x="112281" y="25375"/>
                  </a:lnTo>
                  <a:lnTo>
                    <a:pt x="112281" y="59550"/>
                  </a:lnTo>
                  <a:cubicBezTo>
                    <a:pt x="112281" y="64122"/>
                    <a:pt x="113538" y="67723"/>
                    <a:pt x="116053" y="70352"/>
                  </a:cubicBezTo>
                  <a:cubicBezTo>
                    <a:pt x="118567" y="72981"/>
                    <a:pt x="122035" y="74295"/>
                    <a:pt x="126454" y="74295"/>
                  </a:cubicBezTo>
                  <a:cubicBezTo>
                    <a:pt x="131560" y="74219"/>
                    <a:pt x="135617" y="72409"/>
                    <a:pt x="138627" y="68866"/>
                  </a:cubicBezTo>
                  <a:cubicBezTo>
                    <a:pt x="141637" y="65322"/>
                    <a:pt x="143142" y="60808"/>
                    <a:pt x="143142" y="55321"/>
                  </a:cubicBezTo>
                  <a:lnTo>
                    <a:pt x="143142" y="25375"/>
                  </a:lnTo>
                  <a:lnTo>
                    <a:pt x="156286" y="25375"/>
                  </a:lnTo>
                  <a:lnTo>
                    <a:pt x="156286" y="86182"/>
                  </a:lnTo>
                  <a:lnTo>
                    <a:pt x="143142" y="86182"/>
                  </a:lnTo>
                  <a:lnTo>
                    <a:pt x="143142" y="74295"/>
                  </a:lnTo>
                  <a:cubicBezTo>
                    <a:pt x="139180" y="82372"/>
                    <a:pt x="131941" y="86487"/>
                    <a:pt x="121425" y="86639"/>
                  </a:cubicBezTo>
                  <a:cubicBezTo>
                    <a:pt x="114491" y="86639"/>
                    <a:pt x="109042" y="84544"/>
                    <a:pt x="105080" y="80353"/>
                  </a:cubicBezTo>
                  <a:cubicBezTo>
                    <a:pt x="101118" y="76162"/>
                    <a:pt x="99136" y="70447"/>
                    <a:pt x="99136" y="63208"/>
                  </a:cubicBezTo>
                  <a:close/>
                  <a:moveTo>
                    <a:pt x="678561" y="24917"/>
                  </a:moveTo>
                  <a:cubicBezTo>
                    <a:pt x="688163" y="24917"/>
                    <a:pt x="695344" y="27623"/>
                    <a:pt x="700107" y="33033"/>
                  </a:cubicBezTo>
                  <a:cubicBezTo>
                    <a:pt x="704869" y="38443"/>
                    <a:pt x="707251" y="46063"/>
                    <a:pt x="707251" y="55893"/>
                  </a:cubicBezTo>
                  <a:cubicBezTo>
                    <a:pt x="707251" y="56883"/>
                    <a:pt x="707174" y="58522"/>
                    <a:pt x="707022" y="60808"/>
                  </a:cubicBezTo>
                  <a:lnTo>
                    <a:pt x="661073" y="60808"/>
                  </a:lnTo>
                  <a:cubicBezTo>
                    <a:pt x="662140" y="65532"/>
                    <a:pt x="664350" y="69247"/>
                    <a:pt x="667703" y="71952"/>
                  </a:cubicBezTo>
                  <a:cubicBezTo>
                    <a:pt x="671056" y="74657"/>
                    <a:pt x="675132" y="76010"/>
                    <a:pt x="679933" y="76010"/>
                  </a:cubicBezTo>
                  <a:cubicBezTo>
                    <a:pt x="683210" y="76010"/>
                    <a:pt x="686334" y="75400"/>
                    <a:pt x="689306" y="74181"/>
                  </a:cubicBezTo>
                  <a:cubicBezTo>
                    <a:pt x="692277" y="72962"/>
                    <a:pt x="694868" y="71209"/>
                    <a:pt x="697078" y="68923"/>
                  </a:cubicBezTo>
                  <a:lnTo>
                    <a:pt x="704050" y="76352"/>
                  </a:lnTo>
                  <a:cubicBezTo>
                    <a:pt x="701002" y="79629"/>
                    <a:pt x="697345" y="82163"/>
                    <a:pt x="693077" y="83953"/>
                  </a:cubicBezTo>
                  <a:cubicBezTo>
                    <a:pt x="688810" y="85744"/>
                    <a:pt x="684086" y="86639"/>
                    <a:pt x="678904" y="86639"/>
                  </a:cubicBezTo>
                  <a:cubicBezTo>
                    <a:pt x="672732" y="86639"/>
                    <a:pt x="667303" y="85344"/>
                    <a:pt x="662616" y="82753"/>
                  </a:cubicBezTo>
                  <a:cubicBezTo>
                    <a:pt x="657930" y="80162"/>
                    <a:pt x="654292" y="76543"/>
                    <a:pt x="651701" y="71895"/>
                  </a:cubicBezTo>
                  <a:cubicBezTo>
                    <a:pt x="649110" y="67247"/>
                    <a:pt x="647815" y="61913"/>
                    <a:pt x="647815" y="55893"/>
                  </a:cubicBezTo>
                  <a:cubicBezTo>
                    <a:pt x="647815" y="49873"/>
                    <a:pt x="649110" y="44520"/>
                    <a:pt x="651701" y="39834"/>
                  </a:cubicBezTo>
                  <a:cubicBezTo>
                    <a:pt x="654292" y="35147"/>
                    <a:pt x="657930" y="31490"/>
                    <a:pt x="662616" y="28861"/>
                  </a:cubicBezTo>
                  <a:cubicBezTo>
                    <a:pt x="667303" y="26232"/>
                    <a:pt x="672618" y="24917"/>
                    <a:pt x="678561" y="24917"/>
                  </a:cubicBezTo>
                  <a:close/>
                  <a:moveTo>
                    <a:pt x="479070" y="24917"/>
                  </a:moveTo>
                  <a:cubicBezTo>
                    <a:pt x="484480" y="24917"/>
                    <a:pt x="488995" y="26194"/>
                    <a:pt x="492614" y="28746"/>
                  </a:cubicBezTo>
                  <a:cubicBezTo>
                    <a:pt x="496234" y="31299"/>
                    <a:pt x="498767" y="34900"/>
                    <a:pt x="500215" y="39548"/>
                  </a:cubicBezTo>
                  <a:cubicBezTo>
                    <a:pt x="503949" y="29794"/>
                    <a:pt x="511645" y="24917"/>
                    <a:pt x="523304" y="24917"/>
                  </a:cubicBezTo>
                  <a:cubicBezTo>
                    <a:pt x="530238" y="24917"/>
                    <a:pt x="535686" y="27013"/>
                    <a:pt x="539649" y="31204"/>
                  </a:cubicBezTo>
                  <a:cubicBezTo>
                    <a:pt x="543611" y="35395"/>
                    <a:pt x="545592" y="41110"/>
                    <a:pt x="545592" y="48349"/>
                  </a:cubicBezTo>
                  <a:lnTo>
                    <a:pt x="545592" y="86182"/>
                  </a:lnTo>
                  <a:lnTo>
                    <a:pt x="532448" y="86182"/>
                  </a:lnTo>
                  <a:lnTo>
                    <a:pt x="532448" y="52007"/>
                  </a:lnTo>
                  <a:cubicBezTo>
                    <a:pt x="532448" y="47358"/>
                    <a:pt x="531172" y="43720"/>
                    <a:pt x="528619" y="41091"/>
                  </a:cubicBezTo>
                  <a:cubicBezTo>
                    <a:pt x="526066" y="38462"/>
                    <a:pt x="522542" y="37148"/>
                    <a:pt x="518046" y="37148"/>
                  </a:cubicBezTo>
                  <a:cubicBezTo>
                    <a:pt x="512941" y="37300"/>
                    <a:pt x="508883" y="39148"/>
                    <a:pt x="505873" y="42691"/>
                  </a:cubicBezTo>
                  <a:cubicBezTo>
                    <a:pt x="502863" y="46234"/>
                    <a:pt x="501358" y="50711"/>
                    <a:pt x="501358" y="56121"/>
                  </a:cubicBezTo>
                  <a:lnTo>
                    <a:pt x="501358" y="86182"/>
                  </a:lnTo>
                  <a:lnTo>
                    <a:pt x="488214" y="86182"/>
                  </a:lnTo>
                  <a:lnTo>
                    <a:pt x="488214" y="52007"/>
                  </a:lnTo>
                  <a:cubicBezTo>
                    <a:pt x="488214" y="47358"/>
                    <a:pt x="486937" y="43720"/>
                    <a:pt x="484385" y="41091"/>
                  </a:cubicBezTo>
                  <a:cubicBezTo>
                    <a:pt x="481832" y="38462"/>
                    <a:pt x="478346" y="37148"/>
                    <a:pt x="473926" y="37148"/>
                  </a:cubicBezTo>
                  <a:cubicBezTo>
                    <a:pt x="468745" y="37300"/>
                    <a:pt x="464630" y="39148"/>
                    <a:pt x="461582" y="42691"/>
                  </a:cubicBezTo>
                  <a:cubicBezTo>
                    <a:pt x="458534" y="46234"/>
                    <a:pt x="457010" y="50711"/>
                    <a:pt x="457010" y="56121"/>
                  </a:cubicBezTo>
                  <a:lnTo>
                    <a:pt x="457010" y="86182"/>
                  </a:lnTo>
                  <a:lnTo>
                    <a:pt x="443980" y="86182"/>
                  </a:lnTo>
                  <a:lnTo>
                    <a:pt x="443980" y="25375"/>
                  </a:lnTo>
                  <a:lnTo>
                    <a:pt x="457010" y="25375"/>
                  </a:lnTo>
                  <a:lnTo>
                    <a:pt x="457010" y="37148"/>
                  </a:lnTo>
                  <a:cubicBezTo>
                    <a:pt x="461048" y="28994"/>
                    <a:pt x="468402" y="24917"/>
                    <a:pt x="479070" y="24917"/>
                  </a:cubicBezTo>
                  <a:close/>
                  <a:moveTo>
                    <a:pt x="403365" y="24917"/>
                  </a:moveTo>
                  <a:cubicBezTo>
                    <a:pt x="409537" y="24917"/>
                    <a:pt x="415024" y="26213"/>
                    <a:pt x="419824" y="28804"/>
                  </a:cubicBezTo>
                  <a:cubicBezTo>
                    <a:pt x="424625" y="31394"/>
                    <a:pt x="428359" y="35014"/>
                    <a:pt x="431026" y="39662"/>
                  </a:cubicBezTo>
                  <a:cubicBezTo>
                    <a:pt x="433693" y="44310"/>
                    <a:pt x="435026" y="49644"/>
                    <a:pt x="435026" y="55664"/>
                  </a:cubicBezTo>
                  <a:cubicBezTo>
                    <a:pt x="435026" y="61760"/>
                    <a:pt x="433693" y="67151"/>
                    <a:pt x="431026" y="71838"/>
                  </a:cubicBezTo>
                  <a:cubicBezTo>
                    <a:pt x="428359" y="76524"/>
                    <a:pt x="424625" y="80162"/>
                    <a:pt x="419824" y="82753"/>
                  </a:cubicBezTo>
                  <a:cubicBezTo>
                    <a:pt x="415024" y="85344"/>
                    <a:pt x="409537" y="86639"/>
                    <a:pt x="403365" y="86639"/>
                  </a:cubicBezTo>
                  <a:cubicBezTo>
                    <a:pt x="397117" y="86639"/>
                    <a:pt x="391592" y="85344"/>
                    <a:pt x="386791" y="82753"/>
                  </a:cubicBezTo>
                  <a:cubicBezTo>
                    <a:pt x="381991" y="80162"/>
                    <a:pt x="378257" y="76524"/>
                    <a:pt x="375590" y="71838"/>
                  </a:cubicBezTo>
                  <a:cubicBezTo>
                    <a:pt x="372923" y="67151"/>
                    <a:pt x="371590" y="61760"/>
                    <a:pt x="371590" y="55664"/>
                  </a:cubicBezTo>
                  <a:cubicBezTo>
                    <a:pt x="371590" y="49644"/>
                    <a:pt x="372923" y="44310"/>
                    <a:pt x="375590" y="39662"/>
                  </a:cubicBezTo>
                  <a:cubicBezTo>
                    <a:pt x="378257" y="35014"/>
                    <a:pt x="381991" y="31394"/>
                    <a:pt x="386791" y="28804"/>
                  </a:cubicBezTo>
                  <a:cubicBezTo>
                    <a:pt x="391592" y="26213"/>
                    <a:pt x="397117" y="24917"/>
                    <a:pt x="403365" y="24917"/>
                  </a:cubicBezTo>
                  <a:close/>
                  <a:moveTo>
                    <a:pt x="363855" y="24917"/>
                  </a:moveTo>
                  <a:lnTo>
                    <a:pt x="363855" y="37490"/>
                  </a:lnTo>
                  <a:cubicBezTo>
                    <a:pt x="357835" y="37186"/>
                    <a:pt x="352959" y="38595"/>
                    <a:pt x="349225" y="41720"/>
                  </a:cubicBezTo>
                  <a:cubicBezTo>
                    <a:pt x="345491" y="44844"/>
                    <a:pt x="343357" y="49073"/>
                    <a:pt x="342824" y="54407"/>
                  </a:cubicBezTo>
                  <a:lnTo>
                    <a:pt x="342824" y="86182"/>
                  </a:lnTo>
                  <a:lnTo>
                    <a:pt x="329680" y="86182"/>
                  </a:lnTo>
                  <a:lnTo>
                    <a:pt x="329680" y="25375"/>
                  </a:lnTo>
                  <a:lnTo>
                    <a:pt x="342824" y="25375"/>
                  </a:lnTo>
                  <a:lnTo>
                    <a:pt x="342824" y="37490"/>
                  </a:lnTo>
                  <a:cubicBezTo>
                    <a:pt x="344881" y="33376"/>
                    <a:pt x="347701" y="30251"/>
                    <a:pt x="351282" y="28118"/>
                  </a:cubicBezTo>
                  <a:cubicBezTo>
                    <a:pt x="354864" y="25984"/>
                    <a:pt x="359055" y="24917"/>
                    <a:pt x="363855" y="24917"/>
                  </a:cubicBezTo>
                  <a:close/>
                  <a:moveTo>
                    <a:pt x="211455" y="24917"/>
                  </a:moveTo>
                  <a:lnTo>
                    <a:pt x="211455" y="37490"/>
                  </a:lnTo>
                  <a:cubicBezTo>
                    <a:pt x="205435" y="37186"/>
                    <a:pt x="200559" y="38595"/>
                    <a:pt x="196825" y="41720"/>
                  </a:cubicBezTo>
                  <a:cubicBezTo>
                    <a:pt x="193091" y="44844"/>
                    <a:pt x="190957" y="49073"/>
                    <a:pt x="190424" y="54407"/>
                  </a:cubicBezTo>
                  <a:lnTo>
                    <a:pt x="190424" y="86182"/>
                  </a:lnTo>
                  <a:lnTo>
                    <a:pt x="177280" y="86182"/>
                  </a:lnTo>
                  <a:lnTo>
                    <a:pt x="177280" y="25375"/>
                  </a:lnTo>
                  <a:lnTo>
                    <a:pt x="190424" y="25375"/>
                  </a:lnTo>
                  <a:lnTo>
                    <a:pt x="190424" y="37490"/>
                  </a:lnTo>
                  <a:cubicBezTo>
                    <a:pt x="192481" y="33376"/>
                    <a:pt x="195301" y="30251"/>
                    <a:pt x="198882" y="28118"/>
                  </a:cubicBezTo>
                  <a:cubicBezTo>
                    <a:pt x="202464" y="25984"/>
                    <a:pt x="206655" y="24917"/>
                    <a:pt x="211455" y="24917"/>
                  </a:cubicBezTo>
                  <a:close/>
                  <a:moveTo>
                    <a:pt x="614553" y="24803"/>
                  </a:moveTo>
                  <a:cubicBezTo>
                    <a:pt x="618440" y="24803"/>
                    <a:pt x="622269" y="25356"/>
                    <a:pt x="626040" y="26460"/>
                  </a:cubicBezTo>
                  <a:cubicBezTo>
                    <a:pt x="629812" y="27565"/>
                    <a:pt x="633070" y="29070"/>
                    <a:pt x="635813" y="30975"/>
                  </a:cubicBezTo>
                  <a:lnTo>
                    <a:pt x="631013" y="40691"/>
                  </a:lnTo>
                  <a:cubicBezTo>
                    <a:pt x="628346" y="39014"/>
                    <a:pt x="625431" y="37700"/>
                    <a:pt x="622269" y="36747"/>
                  </a:cubicBezTo>
                  <a:cubicBezTo>
                    <a:pt x="619106" y="35795"/>
                    <a:pt x="616192" y="35319"/>
                    <a:pt x="613525" y="35319"/>
                  </a:cubicBezTo>
                  <a:cubicBezTo>
                    <a:pt x="610781" y="35319"/>
                    <a:pt x="608610" y="35814"/>
                    <a:pt x="607010" y="36805"/>
                  </a:cubicBezTo>
                  <a:cubicBezTo>
                    <a:pt x="605409" y="37795"/>
                    <a:pt x="604609" y="39319"/>
                    <a:pt x="604609" y="41377"/>
                  </a:cubicBezTo>
                  <a:cubicBezTo>
                    <a:pt x="604609" y="43434"/>
                    <a:pt x="605543" y="44996"/>
                    <a:pt x="607410" y="46063"/>
                  </a:cubicBezTo>
                  <a:cubicBezTo>
                    <a:pt x="609277" y="47130"/>
                    <a:pt x="612382" y="48349"/>
                    <a:pt x="616725" y="49721"/>
                  </a:cubicBezTo>
                  <a:cubicBezTo>
                    <a:pt x="620840" y="50940"/>
                    <a:pt x="624250" y="52159"/>
                    <a:pt x="626955" y="53378"/>
                  </a:cubicBezTo>
                  <a:cubicBezTo>
                    <a:pt x="629660" y="54597"/>
                    <a:pt x="631984" y="56426"/>
                    <a:pt x="633927" y="58865"/>
                  </a:cubicBezTo>
                  <a:cubicBezTo>
                    <a:pt x="635870" y="61303"/>
                    <a:pt x="636842" y="64503"/>
                    <a:pt x="636842" y="68466"/>
                  </a:cubicBezTo>
                  <a:cubicBezTo>
                    <a:pt x="636842" y="74409"/>
                    <a:pt x="634613" y="78924"/>
                    <a:pt x="630155" y="82010"/>
                  </a:cubicBezTo>
                  <a:cubicBezTo>
                    <a:pt x="625698" y="85096"/>
                    <a:pt x="620154" y="86639"/>
                    <a:pt x="613525" y="86639"/>
                  </a:cubicBezTo>
                  <a:cubicBezTo>
                    <a:pt x="608953" y="86639"/>
                    <a:pt x="604476" y="85896"/>
                    <a:pt x="600094" y="84411"/>
                  </a:cubicBezTo>
                  <a:cubicBezTo>
                    <a:pt x="595713" y="82925"/>
                    <a:pt x="592036" y="80848"/>
                    <a:pt x="589064" y="78181"/>
                  </a:cubicBezTo>
                  <a:lnTo>
                    <a:pt x="593751" y="68809"/>
                  </a:lnTo>
                  <a:cubicBezTo>
                    <a:pt x="596342" y="71095"/>
                    <a:pt x="599523" y="72923"/>
                    <a:pt x="603295" y="74295"/>
                  </a:cubicBezTo>
                  <a:cubicBezTo>
                    <a:pt x="607067" y="75667"/>
                    <a:pt x="610667" y="76352"/>
                    <a:pt x="614096" y="76352"/>
                  </a:cubicBezTo>
                  <a:cubicBezTo>
                    <a:pt x="617068" y="76352"/>
                    <a:pt x="619468" y="75819"/>
                    <a:pt x="621297" y="74752"/>
                  </a:cubicBezTo>
                  <a:cubicBezTo>
                    <a:pt x="623126" y="73685"/>
                    <a:pt x="624040" y="72047"/>
                    <a:pt x="624040" y="69837"/>
                  </a:cubicBezTo>
                  <a:cubicBezTo>
                    <a:pt x="624040" y="68161"/>
                    <a:pt x="623488" y="66770"/>
                    <a:pt x="622383" y="65665"/>
                  </a:cubicBezTo>
                  <a:cubicBezTo>
                    <a:pt x="621278" y="64560"/>
                    <a:pt x="619925" y="63684"/>
                    <a:pt x="618325" y="63036"/>
                  </a:cubicBezTo>
                  <a:cubicBezTo>
                    <a:pt x="616725" y="62389"/>
                    <a:pt x="614401" y="61608"/>
                    <a:pt x="611353" y="60693"/>
                  </a:cubicBezTo>
                  <a:cubicBezTo>
                    <a:pt x="607314" y="59474"/>
                    <a:pt x="604019" y="58274"/>
                    <a:pt x="601466" y="57093"/>
                  </a:cubicBezTo>
                  <a:cubicBezTo>
                    <a:pt x="598913" y="55912"/>
                    <a:pt x="596723" y="54159"/>
                    <a:pt x="594894" y="51835"/>
                  </a:cubicBezTo>
                  <a:cubicBezTo>
                    <a:pt x="593065" y="49511"/>
                    <a:pt x="592151" y="46406"/>
                    <a:pt x="592151" y="42520"/>
                  </a:cubicBezTo>
                  <a:cubicBezTo>
                    <a:pt x="592151" y="36728"/>
                    <a:pt x="594284" y="32328"/>
                    <a:pt x="598551" y="29318"/>
                  </a:cubicBezTo>
                  <a:cubicBezTo>
                    <a:pt x="602819" y="26308"/>
                    <a:pt x="608153" y="24803"/>
                    <a:pt x="614553" y="24803"/>
                  </a:cubicBezTo>
                  <a:close/>
                  <a:moveTo>
                    <a:pt x="267767" y="18288"/>
                  </a:moveTo>
                  <a:lnTo>
                    <a:pt x="267767" y="49949"/>
                  </a:lnTo>
                  <a:lnTo>
                    <a:pt x="285598" y="49949"/>
                  </a:lnTo>
                  <a:cubicBezTo>
                    <a:pt x="291846" y="49949"/>
                    <a:pt x="296628" y="48597"/>
                    <a:pt x="299943" y="45891"/>
                  </a:cubicBezTo>
                  <a:cubicBezTo>
                    <a:pt x="303257" y="43186"/>
                    <a:pt x="304915" y="39167"/>
                    <a:pt x="304915" y="33833"/>
                  </a:cubicBezTo>
                  <a:cubicBezTo>
                    <a:pt x="304915" y="28651"/>
                    <a:pt x="303257" y="24765"/>
                    <a:pt x="299943" y="22174"/>
                  </a:cubicBezTo>
                  <a:cubicBezTo>
                    <a:pt x="296628" y="19583"/>
                    <a:pt x="291846" y="18288"/>
                    <a:pt x="285598" y="18288"/>
                  </a:cubicBezTo>
                  <a:close/>
                  <a:moveTo>
                    <a:pt x="42520" y="17488"/>
                  </a:moveTo>
                  <a:cubicBezTo>
                    <a:pt x="37338" y="17488"/>
                    <a:pt x="32538" y="18764"/>
                    <a:pt x="28118" y="21317"/>
                  </a:cubicBezTo>
                  <a:cubicBezTo>
                    <a:pt x="23698" y="23870"/>
                    <a:pt x="20193" y="27318"/>
                    <a:pt x="17602" y="31661"/>
                  </a:cubicBezTo>
                  <a:cubicBezTo>
                    <a:pt x="15012" y="36005"/>
                    <a:pt x="13716" y="40805"/>
                    <a:pt x="13716" y="46063"/>
                  </a:cubicBezTo>
                  <a:cubicBezTo>
                    <a:pt x="13716" y="51321"/>
                    <a:pt x="15031" y="56159"/>
                    <a:pt x="17660" y="60579"/>
                  </a:cubicBezTo>
                  <a:cubicBezTo>
                    <a:pt x="20289" y="64999"/>
                    <a:pt x="23794" y="68504"/>
                    <a:pt x="28175" y="71095"/>
                  </a:cubicBezTo>
                  <a:cubicBezTo>
                    <a:pt x="32557" y="73685"/>
                    <a:pt x="37338" y="74981"/>
                    <a:pt x="42520" y="74981"/>
                  </a:cubicBezTo>
                  <a:cubicBezTo>
                    <a:pt x="47701" y="74981"/>
                    <a:pt x="52464" y="73685"/>
                    <a:pt x="56807" y="71095"/>
                  </a:cubicBezTo>
                  <a:cubicBezTo>
                    <a:pt x="61151" y="68504"/>
                    <a:pt x="64599" y="64999"/>
                    <a:pt x="67152" y="60579"/>
                  </a:cubicBezTo>
                  <a:cubicBezTo>
                    <a:pt x="69704" y="56159"/>
                    <a:pt x="70981" y="51321"/>
                    <a:pt x="70981" y="46063"/>
                  </a:cubicBezTo>
                  <a:cubicBezTo>
                    <a:pt x="70981" y="40805"/>
                    <a:pt x="69704" y="36005"/>
                    <a:pt x="67152" y="31661"/>
                  </a:cubicBezTo>
                  <a:cubicBezTo>
                    <a:pt x="64599" y="27318"/>
                    <a:pt x="61151" y="23870"/>
                    <a:pt x="56807" y="21317"/>
                  </a:cubicBezTo>
                  <a:cubicBezTo>
                    <a:pt x="52464" y="18764"/>
                    <a:pt x="47701" y="17488"/>
                    <a:pt x="42520" y="17488"/>
                  </a:cubicBezTo>
                  <a:close/>
                  <a:moveTo>
                    <a:pt x="743446" y="14745"/>
                  </a:moveTo>
                  <a:lnTo>
                    <a:pt x="749970" y="14745"/>
                  </a:lnTo>
                  <a:lnTo>
                    <a:pt x="761496" y="37033"/>
                  </a:lnTo>
                  <a:lnTo>
                    <a:pt x="772926" y="14745"/>
                  </a:lnTo>
                  <a:lnTo>
                    <a:pt x="779450" y="14745"/>
                  </a:lnTo>
                  <a:lnTo>
                    <a:pt x="779450" y="48082"/>
                  </a:lnTo>
                  <a:lnTo>
                    <a:pt x="774259" y="48082"/>
                  </a:lnTo>
                  <a:lnTo>
                    <a:pt x="774211" y="23079"/>
                  </a:lnTo>
                  <a:lnTo>
                    <a:pt x="763258" y="44606"/>
                  </a:lnTo>
                  <a:lnTo>
                    <a:pt x="759686" y="44606"/>
                  </a:lnTo>
                  <a:lnTo>
                    <a:pt x="748637" y="23079"/>
                  </a:lnTo>
                  <a:lnTo>
                    <a:pt x="748637" y="48082"/>
                  </a:lnTo>
                  <a:lnTo>
                    <a:pt x="743446" y="48082"/>
                  </a:lnTo>
                  <a:close/>
                  <a:moveTo>
                    <a:pt x="710918" y="14745"/>
                  </a:moveTo>
                  <a:lnTo>
                    <a:pt x="737635" y="14745"/>
                  </a:lnTo>
                  <a:lnTo>
                    <a:pt x="737635" y="19793"/>
                  </a:lnTo>
                  <a:lnTo>
                    <a:pt x="727063" y="19793"/>
                  </a:lnTo>
                  <a:lnTo>
                    <a:pt x="727063" y="48082"/>
                  </a:lnTo>
                  <a:lnTo>
                    <a:pt x="721443" y="48082"/>
                  </a:lnTo>
                  <a:lnTo>
                    <a:pt x="721443" y="19793"/>
                  </a:lnTo>
                  <a:lnTo>
                    <a:pt x="710918" y="19793"/>
                  </a:lnTo>
                  <a:close/>
                  <a:moveTo>
                    <a:pt x="254280" y="6172"/>
                  </a:moveTo>
                  <a:lnTo>
                    <a:pt x="286169" y="6172"/>
                  </a:lnTo>
                  <a:cubicBezTo>
                    <a:pt x="296228" y="6172"/>
                    <a:pt x="304019" y="8553"/>
                    <a:pt x="309544" y="13316"/>
                  </a:cubicBezTo>
                  <a:cubicBezTo>
                    <a:pt x="315068" y="18079"/>
                    <a:pt x="317830" y="24803"/>
                    <a:pt x="317830" y="33490"/>
                  </a:cubicBezTo>
                  <a:cubicBezTo>
                    <a:pt x="317830" y="42558"/>
                    <a:pt x="315068" y="49587"/>
                    <a:pt x="309544" y="54578"/>
                  </a:cubicBezTo>
                  <a:cubicBezTo>
                    <a:pt x="304019" y="59569"/>
                    <a:pt x="296228" y="62065"/>
                    <a:pt x="286169" y="62065"/>
                  </a:cubicBezTo>
                  <a:lnTo>
                    <a:pt x="267767" y="62065"/>
                  </a:lnTo>
                  <a:lnTo>
                    <a:pt x="267767" y="86182"/>
                  </a:lnTo>
                  <a:lnTo>
                    <a:pt x="254280" y="86182"/>
                  </a:lnTo>
                  <a:close/>
                  <a:moveTo>
                    <a:pt x="42406" y="5258"/>
                  </a:moveTo>
                  <a:cubicBezTo>
                    <a:pt x="50254" y="5258"/>
                    <a:pt x="57417" y="7049"/>
                    <a:pt x="63894" y="10630"/>
                  </a:cubicBezTo>
                  <a:cubicBezTo>
                    <a:pt x="70371" y="14211"/>
                    <a:pt x="75476" y="19126"/>
                    <a:pt x="79210" y="25375"/>
                  </a:cubicBezTo>
                  <a:cubicBezTo>
                    <a:pt x="82944" y="31623"/>
                    <a:pt x="84811" y="38519"/>
                    <a:pt x="84811" y="46063"/>
                  </a:cubicBezTo>
                  <a:cubicBezTo>
                    <a:pt x="84811" y="53683"/>
                    <a:pt x="82944" y="60617"/>
                    <a:pt x="79210" y="66866"/>
                  </a:cubicBezTo>
                  <a:cubicBezTo>
                    <a:pt x="75476" y="73114"/>
                    <a:pt x="70371" y="78067"/>
                    <a:pt x="63894" y="81725"/>
                  </a:cubicBezTo>
                  <a:cubicBezTo>
                    <a:pt x="57417" y="85382"/>
                    <a:pt x="50254" y="87211"/>
                    <a:pt x="42406" y="87211"/>
                  </a:cubicBezTo>
                  <a:cubicBezTo>
                    <a:pt x="34557" y="87211"/>
                    <a:pt x="27394" y="85382"/>
                    <a:pt x="20917" y="81725"/>
                  </a:cubicBezTo>
                  <a:cubicBezTo>
                    <a:pt x="14440" y="78067"/>
                    <a:pt x="9335" y="73114"/>
                    <a:pt x="5601" y="66866"/>
                  </a:cubicBezTo>
                  <a:cubicBezTo>
                    <a:pt x="1867" y="60617"/>
                    <a:pt x="0" y="53683"/>
                    <a:pt x="0" y="46063"/>
                  </a:cubicBezTo>
                  <a:cubicBezTo>
                    <a:pt x="0" y="38519"/>
                    <a:pt x="1867" y="31623"/>
                    <a:pt x="5601" y="25375"/>
                  </a:cubicBezTo>
                  <a:cubicBezTo>
                    <a:pt x="9335" y="19126"/>
                    <a:pt x="14440" y="14211"/>
                    <a:pt x="20917" y="10630"/>
                  </a:cubicBezTo>
                  <a:cubicBezTo>
                    <a:pt x="27394" y="7049"/>
                    <a:pt x="34557" y="5258"/>
                    <a:pt x="42406" y="5258"/>
                  </a:cubicBezTo>
                  <a:close/>
                  <a:moveTo>
                    <a:pt x="574320" y="0"/>
                  </a:moveTo>
                  <a:cubicBezTo>
                    <a:pt x="576530" y="0"/>
                    <a:pt x="578358" y="743"/>
                    <a:pt x="579806" y="2229"/>
                  </a:cubicBezTo>
                  <a:cubicBezTo>
                    <a:pt x="581254" y="3715"/>
                    <a:pt x="581978" y="5639"/>
                    <a:pt x="581978" y="8001"/>
                  </a:cubicBezTo>
                  <a:cubicBezTo>
                    <a:pt x="581978" y="10287"/>
                    <a:pt x="581254" y="12192"/>
                    <a:pt x="579806" y="13716"/>
                  </a:cubicBezTo>
                  <a:cubicBezTo>
                    <a:pt x="578358" y="15240"/>
                    <a:pt x="576530" y="16002"/>
                    <a:pt x="574320" y="16002"/>
                  </a:cubicBezTo>
                  <a:cubicBezTo>
                    <a:pt x="572110" y="16002"/>
                    <a:pt x="570281" y="15240"/>
                    <a:pt x="568833" y="13716"/>
                  </a:cubicBezTo>
                  <a:cubicBezTo>
                    <a:pt x="567386" y="12192"/>
                    <a:pt x="566662" y="10287"/>
                    <a:pt x="566662" y="8001"/>
                  </a:cubicBezTo>
                  <a:cubicBezTo>
                    <a:pt x="566662" y="5639"/>
                    <a:pt x="567386" y="3715"/>
                    <a:pt x="568833" y="2229"/>
                  </a:cubicBezTo>
                  <a:cubicBezTo>
                    <a:pt x="570281" y="743"/>
                    <a:pt x="572110" y="0"/>
                    <a:pt x="5743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5" name="Group 14">
            <a:extLst>
              <a:ext uri="{FF2B5EF4-FFF2-40B4-BE49-F238E27FC236}">
                <a16:creationId xmlns:a16="http://schemas.microsoft.com/office/drawing/2014/main" id="{FBC3FFDA-B9D9-4144-9E00-11D407D91D24}"/>
              </a:ext>
            </a:extLst>
          </p:cNvPr>
          <p:cNvGrpSpPr/>
          <p:nvPr userDrawn="1"/>
        </p:nvGrpSpPr>
        <p:grpSpPr>
          <a:xfrm>
            <a:off x="988874" y="6404861"/>
            <a:ext cx="1365015" cy="110267"/>
            <a:chOff x="988874" y="6404861"/>
            <a:chExt cx="1365015" cy="110267"/>
          </a:xfrm>
        </p:grpSpPr>
        <p:sp>
          <p:nvSpPr>
            <p:cNvPr id="16" name="Text To Outline">
              <a:extLst>
                <a:ext uri="{FF2B5EF4-FFF2-40B4-BE49-F238E27FC236}">
                  <a16:creationId xmlns:a16="http://schemas.microsoft.com/office/drawing/2014/main" id="{6C92F796-E130-44BA-9336-45A9107EF2A8}"/>
                </a:ext>
              </a:extLst>
            </p:cNvPr>
            <p:cNvSpPr/>
            <p:nvPr userDrawn="1"/>
          </p:nvSpPr>
          <p:spPr>
            <a:xfrm>
              <a:off x="988874" y="6406200"/>
              <a:ext cx="526999" cy="108928"/>
            </a:xfrm>
            <a:custGeom>
              <a:avLst/>
              <a:gdLst/>
              <a:ahLst/>
              <a:cxnLst/>
              <a:rect l="l" t="t" r="r" b="b"/>
              <a:pathLst>
                <a:path w="526999" h="108928">
                  <a:moveTo>
                    <a:pt x="431482" y="35890"/>
                  </a:moveTo>
                  <a:cubicBezTo>
                    <a:pt x="427901" y="35890"/>
                    <a:pt x="424700" y="36728"/>
                    <a:pt x="421881" y="38405"/>
                  </a:cubicBezTo>
                  <a:cubicBezTo>
                    <a:pt x="419062" y="40081"/>
                    <a:pt x="416871" y="42424"/>
                    <a:pt x="415309" y="45434"/>
                  </a:cubicBezTo>
                  <a:cubicBezTo>
                    <a:pt x="413747" y="48444"/>
                    <a:pt x="412966" y="51816"/>
                    <a:pt x="412966" y="55550"/>
                  </a:cubicBezTo>
                  <a:cubicBezTo>
                    <a:pt x="412966" y="61417"/>
                    <a:pt x="414699" y="66199"/>
                    <a:pt x="418166" y="69894"/>
                  </a:cubicBezTo>
                  <a:cubicBezTo>
                    <a:pt x="421633" y="73590"/>
                    <a:pt x="426072" y="75438"/>
                    <a:pt x="431482" y="75438"/>
                  </a:cubicBezTo>
                  <a:cubicBezTo>
                    <a:pt x="435064" y="75438"/>
                    <a:pt x="438264" y="74600"/>
                    <a:pt x="441083" y="72923"/>
                  </a:cubicBezTo>
                  <a:cubicBezTo>
                    <a:pt x="443903" y="71247"/>
                    <a:pt x="446094" y="68885"/>
                    <a:pt x="447656" y="65837"/>
                  </a:cubicBezTo>
                  <a:cubicBezTo>
                    <a:pt x="449218" y="62789"/>
                    <a:pt x="449999" y="59360"/>
                    <a:pt x="449999" y="55550"/>
                  </a:cubicBezTo>
                  <a:cubicBezTo>
                    <a:pt x="449999" y="51816"/>
                    <a:pt x="449218" y="48463"/>
                    <a:pt x="447656" y="45491"/>
                  </a:cubicBezTo>
                  <a:cubicBezTo>
                    <a:pt x="446094" y="42520"/>
                    <a:pt x="443903" y="40176"/>
                    <a:pt x="441083" y="38462"/>
                  </a:cubicBezTo>
                  <a:cubicBezTo>
                    <a:pt x="438264" y="36747"/>
                    <a:pt x="435064" y="35890"/>
                    <a:pt x="431482" y="35890"/>
                  </a:cubicBezTo>
                  <a:close/>
                  <a:moveTo>
                    <a:pt x="243421" y="35433"/>
                  </a:moveTo>
                  <a:cubicBezTo>
                    <a:pt x="238620" y="35433"/>
                    <a:pt x="234619" y="36843"/>
                    <a:pt x="231419" y="39662"/>
                  </a:cubicBezTo>
                  <a:cubicBezTo>
                    <a:pt x="228219" y="42482"/>
                    <a:pt x="226276" y="46330"/>
                    <a:pt x="225590" y="51206"/>
                  </a:cubicBezTo>
                  <a:lnTo>
                    <a:pt x="260337" y="51206"/>
                  </a:lnTo>
                  <a:cubicBezTo>
                    <a:pt x="260108" y="46330"/>
                    <a:pt x="258470" y="42482"/>
                    <a:pt x="255422" y="39662"/>
                  </a:cubicBezTo>
                  <a:cubicBezTo>
                    <a:pt x="252374" y="36843"/>
                    <a:pt x="248374" y="35433"/>
                    <a:pt x="243421" y="35433"/>
                  </a:cubicBezTo>
                  <a:close/>
                  <a:moveTo>
                    <a:pt x="465163" y="25375"/>
                  </a:moveTo>
                  <a:lnTo>
                    <a:pt x="478764" y="25375"/>
                  </a:lnTo>
                  <a:lnTo>
                    <a:pt x="496938" y="71438"/>
                  </a:lnTo>
                  <a:lnTo>
                    <a:pt x="513854" y="25375"/>
                  </a:lnTo>
                  <a:lnTo>
                    <a:pt x="526999" y="25375"/>
                  </a:lnTo>
                  <a:lnTo>
                    <a:pt x="499338" y="94526"/>
                  </a:lnTo>
                  <a:cubicBezTo>
                    <a:pt x="497433" y="99327"/>
                    <a:pt x="494804" y="102927"/>
                    <a:pt x="491452" y="105327"/>
                  </a:cubicBezTo>
                  <a:cubicBezTo>
                    <a:pt x="488099" y="107728"/>
                    <a:pt x="484136" y="108928"/>
                    <a:pt x="479564" y="108928"/>
                  </a:cubicBezTo>
                  <a:cubicBezTo>
                    <a:pt x="476821" y="108928"/>
                    <a:pt x="474326" y="108509"/>
                    <a:pt x="472078" y="107671"/>
                  </a:cubicBezTo>
                  <a:cubicBezTo>
                    <a:pt x="469830" y="106832"/>
                    <a:pt x="467639" y="105537"/>
                    <a:pt x="465505" y="103784"/>
                  </a:cubicBezTo>
                  <a:lnTo>
                    <a:pt x="471106" y="93612"/>
                  </a:lnTo>
                  <a:cubicBezTo>
                    <a:pt x="472554" y="94679"/>
                    <a:pt x="473887" y="95441"/>
                    <a:pt x="475107" y="95898"/>
                  </a:cubicBezTo>
                  <a:cubicBezTo>
                    <a:pt x="476326" y="96355"/>
                    <a:pt x="477621" y="96584"/>
                    <a:pt x="478993" y="96584"/>
                  </a:cubicBezTo>
                  <a:cubicBezTo>
                    <a:pt x="483108" y="96584"/>
                    <a:pt x="486194" y="94336"/>
                    <a:pt x="488251" y="89840"/>
                  </a:cubicBezTo>
                  <a:lnTo>
                    <a:pt x="490309" y="85268"/>
                  </a:lnTo>
                  <a:close/>
                  <a:moveTo>
                    <a:pt x="151523" y="25375"/>
                  </a:moveTo>
                  <a:lnTo>
                    <a:pt x="165239" y="25375"/>
                  </a:lnTo>
                  <a:lnTo>
                    <a:pt x="182156" y="73266"/>
                  </a:lnTo>
                  <a:lnTo>
                    <a:pt x="198844" y="25375"/>
                  </a:lnTo>
                  <a:lnTo>
                    <a:pt x="211988" y="25375"/>
                  </a:lnTo>
                  <a:lnTo>
                    <a:pt x="188671" y="86182"/>
                  </a:lnTo>
                  <a:lnTo>
                    <a:pt x="175069" y="86182"/>
                  </a:lnTo>
                  <a:close/>
                  <a:moveTo>
                    <a:pt x="132550" y="25375"/>
                  </a:moveTo>
                  <a:lnTo>
                    <a:pt x="145580" y="25375"/>
                  </a:lnTo>
                  <a:lnTo>
                    <a:pt x="145580" y="86182"/>
                  </a:lnTo>
                  <a:lnTo>
                    <a:pt x="132550" y="86182"/>
                  </a:lnTo>
                  <a:close/>
                  <a:moveTo>
                    <a:pt x="320497" y="24917"/>
                  </a:moveTo>
                  <a:cubicBezTo>
                    <a:pt x="327583" y="24917"/>
                    <a:pt x="333127" y="26994"/>
                    <a:pt x="337128" y="31147"/>
                  </a:cubicBezTo>
                  <a:cubicBezTo>
                    <a:pt x="341128" y="35300"/>
                    <a:pt x="343128" y="41034"/>
                    <a:pt x="343128" y="48349"/>
                  </a:cubicBezTo>
                  <a:lnTo>
                    <a:pt x="343128" y="86182"/>
                  </a:lnTo>
                  <a:lnTo>
                    <a:pt x="329984" y="86182"/>
                  </a:lnTo>
                  <a:lnTo>
                    <a:pt x="329984" y="52007"/>
                  </a:lnTo>
                  <a:cubicBezTo>
                    <a:pt x="329984" y="47435"/>
                    <a:pt x="328688" y="43834"/>
                    <a:pt x="326098" y="41205"/>
                  </a:cubicBezTo>
                  <a:cubicBezTo>
                    <a:pt x="323507" y="38576"/>
                    <a:pt x="319925" y="37262"/>
                    <a:pt x="315353" y="37262"/>
                  </a:cubicBezTo>
                  <a:cubicBezTo>
                    <a:pt x="310477" y="37338"/>
                    <a:pt x="306495" y="38900"/>
                    <a:pt x="303409" y="41948"/>
                  </a:cubicBezTo>
                  <a:cubicBezTo>
                    <a:pt x="300323" y="44996"/>
                    <a:pt x="298551" y="48959"/>
                    <a:pt x="298094" y="53835"/>
                  </a:cubicBezTo>
                  <a:lnTo>
                    <a:pt x="298094" y="86182"/>
                  </a:lnTo>
                  <a:lnTo>
                    <a:pt x="284950" y="86182"/>
                  </a:lnTo>
                  <a:lnTo>
                    <a:pt x="284950" y="25375"/>
                  </a:lnTo>
                  <a:lnTo>
                    <a:pt x="298094" y="25375"/>
                  </a:lnTo>
                  <a:lnTo>
                    <a:pt x="298094" y="37033"/>
                  </a:lnTo>
                  <a:cubicBezTo>
                    <a:pt x="302209" y="28956"/>
                    <a:pt x="309676" y="24917"/>
                    <a:pt x="320497" y="24917"/>
                  </a:cubicBezTo>
                  <a:close/>
                  <a:moveTo>
                    <a:pt x="243306" y="24917"/>
                  </a:moveTo>
                  <a:cubicBezTo>
                    <a:pt x="252907" y="24917"/>
                    <a:pt x="260089" y="27623"/>
                    <a:pt x="264852" y="33033"/>
                  </a:cubicBezTo>
                  <a:cubicBezTo>
                    <a:pt x="269614" y="38443"/>
                    <a:pt x="271996" y="46063"/>
                    <a:pt x="271996" y="55893"/>
                  </a:cubicBezTo>
                  <a:cubicBezTo>
                    <a:pt x="271996" y="56883"/>
                    <a:pt x="271919" y="58522"/>
                    <a:pt x="271767" y="60808"/>
                  </a:cubicBezTo>
                  <a:lnTo>
                    <a:pt x="225818" y="60808"/>
                  </a:lnTo>
                  <a:cubicBezTo>
                    <a:pt x="226885" y="65532"/>
                    <a:pt x="229095" y="69247"/>
                    <a:pt x="232448" y="71952"/>
                  </a:cubicBezTo>
                  <a:cubicBezTo>
                    <a:pt x="235801" y="74657"/>
                    <a:pt x="239877" y="76010"/>
                    <a:pt x="244678" y="76010"/>
                  </a:cubicBezTo>
                  <a:cubicBezTo>
                    <a:pt x="247954" y="76010"/>
                    <a:pt x="251079" y="75400"/>
                    <a:pt x="254050" y="74181"/>
                  </a:cubicBezTo>
                  <a:cubicBezTo>
                    <a:pt x="257022" y="72962"/>
                    <a:pt x="259613" y="71209"/>
                    <a:pt x="261823" y="68923"/>
                  </a:cubicBezTo>
                  <a:lnTo>
                    <a:pt x="268795" y="76352"/>
                  </a:lnTo>
                  <a:cubicBezTo>
                    <a:pt x="265747" y="79629"/>
                    <a:pt x="262090" y="82163"/>
                    <a:pt x="257822" y="83953"/>
                  </a:cubicBezTo>
                  <a:cubicBezTo>
                    <a:pt x="253555" y="85744"/>
                    <a:pt x="248831" y="86639"/>
                    <a:pt x="243649" y="86639"/>
                  </a:cubicBezTo>
                  <a:cubicBezTo>
                    <a:pt x="237477" y="86639"/>
                    <a:pt x="232048" y="85344"/>
                    <a:pt x="227361" y="82753"/>
                  </a:cubicBezTo>
                  <a:cubicBezTo>
                    <a:pt x="222675" y="80162"/>
                    <a:pt x="219037" y="76543"/>
                    <a:pt x="216446" y="71895"/>
                  </a:cubicBezTo>
                  <a:cubicBezTo>
                    <a:pt x="213855" y="67247"/>
                    <a:pt x="212560" y="61913"/>
                    <a:pt x="212560" y="55893"/>
                  </a:cubicBezTo>
                  <a:cubicBezTo>
                    <a:pt x="212560" y="49873"/>
                    <a:pt x="213855" y="44520"/>
                    <a:pt x="216446" y="39834"/>
                  </a:cubicBezTo>
                  <a:cubicBezTo>
                    <a:pt x="219037" y="35147"/>
                    <a:pt x="222675" y="31490"/>
                    <a:pt x="227361" y="28861"/>
                  </a:cubicBezTo>
                  <a:cubicBezTo>
                    <a:pt x="232048" y="26232"/>
                    <a:pt x="237363" y="24917"/>
                    <a:pt x="243306" y="24917"/>
                  </a:cubicBezTo>
                  <a:close/>
                  <a:moveTo>
                    <a:pt x="119100" y="24917"/>
                  </a:moveTo>
                  <a:lnTo>
                    <a:pt x="119100" y="37490"/>
                  </a:lnTo>
                  <a:cubicBezTo>
                    <a:pt x="113080" y="37186"/>
                    <a:pt x="108204" y="38595"/>
                    <a:pt x="104470" y="41720"/>
                  </a:cubicBezTo>
                  <a:cubicBezTo>
                    <a:pt x="100736" y="44844"/>
                    <a:pt x="98602" y="49073"/>
                    <a:pt x="98069" y="54407"/>
                  </a:cubicBezTo>
                  <a:lnTo>
                    <a:pt x="98069" y="86182"/>
                  </a:lnTo>
                  <a:lnTo>
                    <a:pt x="84925" y="86182"/>
                  </a:lnTo>
                  <a:lnTo>
                    <a:pt x="84925" y="25375"/>
                  </a:lnTo>
                  <a:lnTo>
                    <a:pt x="98069" y="25375"/>
                  </a:lnTo>
                  <a:lnTo>
                    <a:pt x="98069" y="37490"/>
                  </a:lnTo>
                  <a:cubicBezTo>
                    <a:pt x="100126" y="33376"/>
                    <a:pt x="102946" y="30251"/>
                    <a:pt x="106527" y="28118"/>
                  </a:cubicBezTo>
                  <a:cubicBezTo>
                    <a:pt x="110109" y="25984"/>
                    <a:pt x="114300" y="24917"/>
                    <a:pt x="119100" y="24917"/>
                  </a:cubicBezTo>
                  <a:close/>
                  <a:moveTo>
                    <a:pt x="13487" y="18288"/>
                  </a:moveTo>
                  <a:lnTo>
                    <a:pt x="13487" y="74066"/>
                  </a:lnTo>
                  <a:lnTo>
                    <a:pt x="33147" y="74066"/>
                  </a:lnTo>
                  <a:cubicBezTo>
                    <a:pt x="38252" y="74066"/>
                    <a:pt x="42900" y="72885"/>
                    <a:pt x="47091" y="70523"/>
                  </a:cubicBezTo>
                  <a:cubicBezTo>
                    <a:pt x="51282" y="68161"/>
                    <a:pt x="54578" y="64865"/>
                    <a:pt x="56978" y="60636"/>
                  </a:cubicBezTo>
                  <a:cubicBezTo>
                    <a:pt x="59378" y="56407"/>
                    <a:pt x="60579" y="51626"/>
                    <a:pt x="60579" y="46292"/>
                  </a:cubicBezTo>
                  <a:cubicBezTo>
                    <a:pt x="60579" y="40958"/>
                    <a:pt x="59340" y="36157"/>
                    <a:pt x="56864" y="31890"/>
                  </a:cubicBezTo>
                  <a:cubicBezTo>
                    <a:pt x="54387" y="27623"/>
                    <a:pt x="51016" y="24289"/>
                    <a:pt x="46748" y="21888"/>
                  </a:cubicBezTo>
                  <a:cubicBezTo>
                    <a:pt x="42481" y="19488"/>
                    <a:pt x="37757" y="18288"/>
                    <a:pt x="32575" y="18288"/>
                  </a:cubicBezTo>
                  <a:close/>
                  <a:moveTo>
                    <a:pt x="0" y="6172"/>
                  </a:moveTo>
                  <a:lnTo>
                    <a:pt x="32804" y="6172"/>
                  </a:lnTo>
                  <a:cubicBezTo>
                    <a:pt x="40729" y="6172"/>
                    <a:pt x="47834" y="7887"/>
                    <a:pt x="54121" y="11316"/>
                  </a:cubicBezTo>
                  <a:cubicBezTo>
                    <a:pt x="60407" y="14745"/>
                    <a:pt x="65322" y="19507"/>
                    <a:pt x="68865" y="25603"/>
                  </a:cubicBezTo>
                  <a:cubicBezTo>
                    <a:pt x="72409" y="31699"/>
                    <a:pt x="74180" y="38557"/>
                    <a:pt x="74180" y="46177"/>
                  </a:cubicBezTo>
                  <a:cubicBezTo>
                    <a:pt x="74180" y="53797"/>
                    <a:pt x="72390" y="60636"/>
                    <a:pt x="68808" y="66694"/>
                  </a:cubicBezTo>
                  <a:cubicBezTo>
                    <a:pt x="65227" y="72752"/>
                    <a:pt x="60274" y="77514"/>
                    <a:pt x="53949" y="80982"/>
                  </a:cubicBezTo>
                  <a:cubicBezTo>
                    <a:pt x="47625" y="84449"/>
                    <a:pt x="40462" y="86182"/>
                    <a:pt x="32461" y="86182"/>
                  </a:cubicBezTo>
                  <a:lnTo>
                    <a:pt x="0" y="86182"/>
                  </a:lnTo>
                  <a:close/>
                  <a:moveTo>
                    <a:pt x="399821" y="1372"/>
                  </a:moveTo>
                  <a:lnTo>
                    <a:pt x="412966" y="1372"/>
                  </a:lnTo>
                  <a:lnTo>
                    <a:pt x="412966" y="35890"/>
                  </a:lnTo>
                  <a:cubicBezTo>
                    <a:pt x="415175" y="32309"/>
                    <a:pt x="418090" y="29585"/>
                    <a:pt x="421710" y="27718"/>
                  </a:cubicBezTo>
                  <a:cubicBezTo>
                    <a:pt x="425329" y="25851"/>
                    <a:pt x="429501" y="24917"/>
                    <a:pt x="434225" y="24917"/>
                  </a:cubicBezTo>
                  <a:cubicBezTo>
                    <a:pt x="439940" y="24917"/>
                    <a:pt x="444989" y="26213"/>
                    <a:pt x="449370" y="28804"/>
                  </a:cubicBezTo>
                  <a:cubicBezTo>
                    <a:pt x="453752" y="31394"/>
                    <a:pt x="457162" y="35052"/>
                    <a:pt x="459600" y="39776"/>
                  </a:cubicBezTo>
                  <a:cubicBezTo>
                    <a:pt x="462038" y="44501"/>
                    <a:pt x="463258" y="49911"/>
                    <a:pt x="463258" y="56007"/>
                  </a:cubicBezTo>
                  <a:cubicBezTo>
                    <a:pt x="463258" y="62027"/>
                    <a:pt x="462057" y="67361"/>
                    <a:pt x="459657" y="72009"/>
                  </a:cubicBezTo>
                  <a:cubicBezTo>
                    <a:pt x="457257" y="76657"/>
                    <a:pt x="453885" y="80258"/>
                    <a:pt x="449542" y="82810"/>
                  </a:cubicBezTo>
                  <a:cubicBezTo>
                    <a:pt x="445198" y="85363"/>
                    <a:pt x="440169" y="86639"/>
                    <a:pt x="434454" y="86639"/>
                  </a:cubicBezTo>
                  <a:cubicBezTo>
                    <a:pt x="429653" y="86639"/>
                    <a:pt x="425424" y="85706"/>
                    <a:pt x="421767" y="83839"/>
                  </a:cubicBezTo>
                  <a:cubicBezTo>
                    <a:pt x="418109" y="81972"/>
                    <a:pt x="415175" y="79248"/>
                    <a:pt x="412966" y="75667"/>
                  </a:cubicBezTo>
                  <a:lnTo>
                    <a:pt x="412966" y="86182"/>
                  </a:lnTo>
                  <a:lnTo>
                    <a:pt x="399821" y="86182"/>
                  </a:lnTo>
                  <a:close/>
                  <a:moveTo>
                    <a:pt x="139065" y="0"/>
                  </a:moveTo>
                  <a:cubicBezTo>
                    <a:pt x="141274" y="0"/>
                    <a:pt x="143103" y="743"/>
                    <a:pt x="144551" y="2229"/>
                  </a:cubicBezTo>
                  <a:cubicBezTo>
                    <a:pt x="145999" y="3715"/>
                    <a:pt x="146723" y="5639"/>
                    <a:pt x="146723" y="8001"/>
                  </a:cubicBezTo>
                  <a:cubicBezTo>
                    <a:pt x="146723" y="10287"/>
                    <a:pt x="145999" y="12192"/>
                    <a:pt x="144551" y="13716"/>
                  </a:cubicBezTo>
                  <a:cubicBezTo>
                    <a:pt x="143103" y="15240"/>
                    <a:pt x="141274" y="16002"/>
                    <a:pt x="139065" y="16002"/>
                  </a:cubicBezTo>
                  <a:cubicBezTo>
                    <a:pt x="136855" y="16002"/>
                    <a:pt x="135026" y="15240"/>
                    <a:pt x="133578" y="13716"/>
                  </a:cubicBezTo>
                  <a:cubicBezTo>
                    <a:pt x="132130" y="12192"/>
                    <a:pt x="131407" y="10287"/>
                    <a:pt x="131407" y="8001"/>
                  </a:cubicBezTo>
                  <a:cubicBezTo>
                    <a:pt x="131407" y="5639"/>
                    <a:pt x="132130" y="3715"/>
                    <a:pt x="133578" y="2229"/>
                  </a:cubicBezTo>
                  <a:cubicBezTo>
                    <a:pt x="135026" y="743"/>
                    <a:pt x="136855" y="0"/>
                    <a:pt x="13906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 To Outline">
              <a:extLst>
                <a:ext uri="{FF2B5EF4-FFF2-40B4-BE49-F238E27FC236}">
                  <a16:creationId xmlns:a16="http://schemas.microsoft.com/office/drawing/2014/main" id="{27D151CF-C04D-4DAA-9A73-77CE47FA0E9F}"/>
                </a:ext>
              </a:extLst>
            </p:cNvPr>
            <p:cNvSpPr/>
            <p:nvPr userDrawn="1"/>
          </p:nvSpPr>
          <p:spPr>
            <a:xfrm>
              <a:off x="1574439" y="6404861"/>
              <a:ext cx="779450" cy="87211"/>
            </a:xfrm>
            <a:custGeom>
              <a:avLst/>
              <a:gdLst/>
              <a:ahLst/>
              <a:cxnLst/>
              <a:rect l="l" t="t" r="r" b="b"/>
              <a:pathLst>
                <a:path w="779450" h="87211">
                  <a:moveTo>
                    <a:pt x="403365" y="36119"/>
                  </a:moveTo>
                  <a:cubicBezTo>
                    <a:pt x="397879" y="36119"/>
                    <a:pt x="393402" y="37967"/>
                    <a:pt x="389935" y="41662"/>
                  </a:cubicBezTo>
                  <a:cubicBezTo>
                    <a:pt x="386468" y="45358"/>
                    <a:pt x="384734" y="50102"/>
                    <a:pt x="384734" y="55893"/>
                  </a:cubicBezTo>
                  <a:cubicBezTo>
                    <a:pt x="384734" y="61760"/>
                    <a:pt x="386468" y="66523"/>
                    <a:pt x="389935" y="70180"/>
                  </a:cubicBezTo>
                  <a:cubicBezTo>
                    <a:pt x="393402" y="73838"/>
                    <a:pt x="397879" y="75667"/>
                    <a:pt x="403365" y="75667"/>
                  </a:cubicBezTo>
                  <a:cubicBezTo>
                    <a:pt x="408851" y="75667"/>
                    <a:pt x="413309" y="73838"/>
                    <a:pt x="416738" y="70180"/>
                  </a:cubicBezTo>
                  <a:cubicBezTo>
                    <a:pt x="420167" y="66523"/>
                    <a:pt x="421882" y="61760"/>
                    <a:pt x="421882" y="55893"/>
                  </a:cubicBezTo>
                  <a:cubicBezTo>
                    <a:pt x="421882" y="50102"/>
                    <a:pt x="420148" y="45358"/>
                    <a:pt x="416681" y="41662"/>
                  </a:cubicBezTo>
                  <a:cubicBezTo>
                    <a:pt x="413214" y="37967"/>
                    <a:pt x="408775" y="36119"/>
                    <a:pt x="403365" y="36119"/>
                  </a:cubicBezTo>
                  <a:close/>
                  <a:moveTo>
                    <a:pt x="678676" y="35433"/>
                  </a:moveTo>
                  <a:cubicBezTo>
                    <a:pt x="673875" y="35433"/>
                    <a:pt x="669875" y="36843"/>
                    <a:pt x="666674" y="39662"/>
                  </a:cubicBezTo>
                  <a:cubicBezTo>
                    <a:pt x="663474" y="42482"/>
                    <a:pt x="661531" y="46330"/>
                    <a:pt x="660845" y="51206"/>
                  </a:cubicBezTo>
                  <a:lnTo>
                    <a:pt x="695592" y="51206"/>
                  </a:lnTo>
                  <a:cubicBezTo>
                    <a:pt x="695363" y="46330"/>
                    <a:pt x="693725" y="42482"/>
                    <a:pt x="690677" y="39662"/>
                  </a:cubicBezTo>
                  <a:cubicBezTo>
                    <a:pt x="687629" y="36843"/>
                    <a:pt x="683629" y="35433"/>
                    <a:pt x="678676" y="35433"/>
                  </a:cubicBezTo>
                  <a:close/>
                  <a:moveTo>
                    <a:pt x="567805" y="25375"/>
                  </a:moveTo>
                  <a:lnTo>
                    <a:pt x="580835" y="25375"/>
                  </a:lnTo>
                  <a:lnTo>
                    <a:pt x="580835" y="86182"/>
                  </a:lnTo>
                  <a:lnTo>
                    <a:pt x="567805" y="86182"/>
                  </a:lnTo>
                  <a:close/>
                  <a:moveTo>
                    <a:pt x="99136" y="25375"/>
                  </a:moveTo>
                  <a:lnTo>
                    <a:pt x="112281" y="25375"/>
                  </a:lnTo>
                  <a:lnTo>
                    <a:pt x="112281" y="59550"/>
                  </a:lnTo>
                  <a:cubicBezTo>
                    <a:pt x="112281" y="64122"/>
                    <a:pt x="113538" y="67723"/>
                    <a:pt x="116053" y="70352"/>
                  </a:cubicBezTo>
                  <a:cubicBezTo>
                    <a:pt x="118567" y="72981"/>
                    <a:pt x="122035" y="74295"/>
                    <a:pt x="126454" y="74295"/>
                  </a:cubicBezTo>
                  <a:cubicBezTo>
                    <a:pt x="131560" y="74219"/>
                    <a:pt x="135617" y="72409"/>
                    <a:pt x="138627" y="68866"/>
                  </a:cubicBezTo>
                  <a:cubicBezTo>
                    <a:pt x="141637" y="65322"/>
                    <a:pt x="143142" y="60808"/>
                    <a:pt x="143142" y="55321"/>
                  </a:cubicBezTo>
                  <a:lnTo>
                    <a:pt x="143142" y="25375"/>
                  </a:lnTo>
                  <a:lnTo>
                    <a:pt x="156286" y="25375"/>
                  </a:lnTo>
                  <a:lnTo>
                    <a:pt x="156286" y="86182"/>
                  </a:lnTo>
                  <a:lnTo>
                    <a:pt x="143142" y="86182"/>
                  </a:lnTo>
                  <a:lnTo>
                    <a:pt x="143142" y="74295"/>
                  </a:lnTo>
                  <a:cubicBezTo>
                    <a:pt x="139180" y="82372"/>
                    <a:pt x="131941" y="86487"/>
                    <a:pt x="121425" y="86639"/>
                  </a:cubicBezTo>
                  <a:cubicBezTo>
                    <a:pt x="114491" y="86639"/>
                    <a:pt x="109042" y="84544"/>
                    <a:pt x="105080" y="80353"/>
                  </a:cubicBezTo>
                  <a:cubicBezTo>
                    <a:pt x="101118" y="76162"/>
                    <a:pt x="99136" y="70447"/>
                    <a:pt x="99136" y="63208"/>
                  </a:cubicBezTo>
                  <a:close/>
                  <a:moveTo>
                    <a:pt x="678561" y="24917"/>
                  </a:moveTo>
                  <a:cubicBezTo>
                    <a:pt x="688163" y="24917"/>
                    <a:pt x="695344" y="27623"/>
                    <a:pt x="700107" y="33033"/>
                  </a:cubicBezTo>
                  <a:cubicBezTo>
                    <a:pt x="704869" y="38443"/>
                    <a:pt x="707251" y="46063"/>
                    <a:pt x="707251" y="55893"/>
                  </a:cubicBezTo>
                  <a:cubicBezTo>
                    <a:pt x="707251" y="56883"/>
                    <a:pt x="707174" y="58522"/>
                    <a:pt x="707022" y="60808"/>
                  </a:cubicBezTo>
                  <a:lnTo>
                    <a:pt x="661073" y="60808"/>
                  </a:lnTo>
                  <a:cubicBezTo>
                    <a:pt x="662140" y="65532"/>
                    <a:pt x="664350" y="69247"/>
                    <a:pt x="667703" y="71952"/>
                  </a:cubicBezTo>
                  <a:cubicBezTo>
                    <a:pt x="671056" y="74657"/>
                    <a:pt x="675132" y="76010"/>
                    <a:pt x="679933" y="76010"/>
                  </a:cubicBezTo>
                  <a:cubicBezTo>
                    <a:pt x="683210" y="76010"/>
                    <a:pt x="686334" y="75400"/>
                    <a:pt x="689306" y="74181"/>
                  </a:cubicBezTo>
                  <a:cubicBezTo>
                    <a:pt x="692277" y="72962"/>
                    <a:pt x="694868" y="71209"/>
                    <a:pt x="697078" y="68923"/>
                  </a:cubicBezTo>
                  <a:lnTo>
                    <a:pt x="704050" y="76352"/>
                  </a:lnTo>
                  <a:cubicBezTo>
                    <a:pt x="701002" y="79629"/>
                    <a:pt x="697345" y="82163"/>
                    <a:pt x="693077" y="83953"/>
                  </a:cubicBezTo>
                  <a:cubicBezTo>
                    <a:pt x="688810" y="85744"/>
                    <a:pt x="684086" y="86639"/>
                    <a:pt x="678904" y="86639"/>
                  </a:cubicBezTo>
                  <a:cubicBezTo>
                    <a:pt x="672732" y="86639"/>
                    <a:pt x="667303" y="85344"/>
                    <a:pt x="662616" y="82753"/>
                  </a:cubicBezTo>
                  <a:cubicBezTo>
                    <a:pt x="657930" y="80162"/>
                    <a:pt x="654292" y="76543"/>
                    <a:pt x="651701" y="71895"/>
                  </a:cubicBezTo>
                  <a:cubicBezTo>
                    <a:pt x="649110" y="67247"/>
                    <a:pt x="647815" y="61913"/>
                    <a:pt x="647815" y="55893"/>
                  </a:cubicBezTo>
                  <a:cubicBezTo>
                    <a:pt x="647815" y="49873"/>
                    <a:pt x="649110" y="44520"/>
                    <a:pt x="651701" y="39834"/>
                  </a:cubicBezTo>
                  <a:cubicBezTo>
                    <a:pt x="654292" y="35147"/>
                    <a:pt x="657930" y="31490"/>
                    <a:pt x="662616" y="28861"/>
                  </a:cubicBezTo>
                  <a:cubicBezTo>
                    <a:pt x="667303" y="26232"/>
                    <a:pt x="672618" y="24917"/>
                    <a:pt x="678561" y="24917"/>
                  </a:cubicBezTo>
                  <a:close/>
                  <a:moveTo>
                    <a:pt x="479070" y="24917"/>
                  </a:moveTo>
                  <a:cubicBezTo>
                    <a:pt x="484480" y="24917"/>
                    <a:pt x="488995" y="26194"/>
                    <a:pt x="492614" y="28746"/>
                  </a:cubicBezTo>
                  <a:cubicBezTo>
                    <a:pt x="496234" y="31299"/>
                    <a:pt x="498767" y="34900"/>
                    <a:pt x="500215" y="39548"/>
                  </a:cubicBezTo>
                  <a:cubicBezTo>
                    <a:pt x="503949" y="29794"/>
                    <a:pt x="511645" y="24917"/>
                    <a:pt x="523304" y="24917"/>
                  </a:cubicBezTo>
                  <a:cubicBezTo>
                    <a:pt x="530238" y="24917"/>
                    <a:pt x="535686" y="27013"/>
                    <a:pt x="539649" y="31204"/>
                  </a:cubicBezTo>
                  <a:cubicBezTo>
                    <a:pt x="543611" y="35395"/>
                    <a:pt x="545592" y="41110"/>
                    <a:pt x="545592" y="48349"/>
                  </a:cubicBezTo>
                  <a:lnTo>
                    <a:pt x="545592" y="86182"/>
                  </a:lnTo>
                  <a:lnTo>
                    <a:pt x="532448" y="86182"/>
                  </a:lnTo>
                  <a:lnTo>
                    <a:pt x="532448" y="52007"/>
                  </a:lnTo>
                  <a:cubicBezTo>
                    <a:pt x="532448" y="47358"/>
                    <a:pt x="531172" y="43720"/>
                    <a:pt x="528619" y="41091"/>
                  </a:cubicBezTo>
                  <a:cubicBezTo>
                    <a:pt x="526066" y="38462"/>
                    <a:pt x="522542" y="37148"/>
                    <a:pt x="518046" y="37148"/>
                  </a:cubicBezTo>
                  <a:cubicBezTo>
                    <a:pt x="512941" y="37300"/>
                    <a:pt x="508883" y="39148"/>
                    <a:pt x="505873" y="42691"/>
                  </a:cubicBezTo>
                  <a:cubicBezTo>
                    <a:pt x="502863" y="46234"/>
                    <a:pt x="501358" y="50711"/>
                    <a:pt x="501358" y="56121"/>
                  </a:cubicBezTo>
                  <a:lnTo>
                    <a:pt x="501358" y="86182"/>
                  </a:lnTo>
                  <a:lnTo>
                    <a:pt x="488214" y="86182"/>
                  </a:lnTo>
                  <a:lnTo>
                    <a:pt x="488214" y="52007"/>
                  </a:lnTo>
                  <a:cubicBezTo>
                    <a:pt x="488214" y="47358"/>
                    <a:pt x="486937" y="43720"/>
                    <a:pt x="484385" y="41091"/>
                  </a:cubicBezTo>
                  <a:cubicBezTo>
                    <a:pt x="481832" y="38462"/>
                    <a:pt x="478346" y="37148"/>
                    <a:pt x="473926" y="37148"/>
                  </a:cubicBezTo>
                  <a:cubicBezTo>
                    <a:pt x="468745" y="37300"/>
                    <a:pt x="464630" y="39148"/>
                    <a:pt x="461582" y="42691"/>
                  </a:cubicBezTo>
                  <a:cubicBezTo>
                    <a:pt x="458534" y="46234"/>
                    <a:pt x="457010" y="50711"/>
                    <a:pt x="457010" y="56121"/>
                  </a:cubicBezTo>
                  <a:lnTo>
                    <a:pt x="457010" y="86182"/>
                  </a:lnTo>
                  <a:lnTo>
                    <a:pt x="443980" y="86182"/>
                  </a:lnTo>
                  <a:lnTo>
                    <a:pt x="443980" y="25375"/>
                  </a:lnTo>
                  <a:lnTo>
                    <a:pt x="457010" y="25375"/>
                  </a:lnTo>
                  <a:lnTo>
                    <a:pt x="457010" y="37148"/>
                  </a:lnTo>
                  <a:cubicBezTo>
                    <a:pt x="461048" y="28994"/>
                    <a:pt x="468402" y="24917"/>
                    <a:pt x="479070" y="24917"/>
                  </a:cubicBezTo>
                  <a:close/>
                  <a:moveTo>
                    <a:pt x="403365" y="24917"/>
                  </a:moveTo>
                  <a:cubicBezTo>
                    <a:pt x="409537" y="24917"/>
                    <a:pt x="415024" y="26213"/>
                    <a:pt x="419824" y="28804"/>
                  </a:cubicBezTo>
                  <a:cubicBezTo>
                    <a:pt x="424625" y="31394"/>
                    <a:pt x="428359" y="35014"/>
                    <a:pt x="431026" y="39662"/>
                  </a:cubicBezTo>
                  <a:cubicBezTo>
                    <a:pt x="433693" y="44310"/>
                    <a:pt x="435026" y="49644"/>
                    <a:pt x="435026" y="55664"/>
                  </a:cubicBezTo>
                  <a:cubicBezTo>
                    <a:pt x="435026" y="61760"/>
                    <a:pt x="433693" y="67151"/>
                    <a:pt x="431026" y="71838"/>
                  </a:cubicBezTo>
                  <a:cubicBezTo>
                    <a:pt x="428359" y="76524"/>
                    <a:pt x="424625" y="80162"/>
                    <a:pt x="419824" y="82753"/>
                  </a:cubicBezTo>
                  <a:cubicBezTo>
                    <a:pt x="415024" y="85344"/>
                    <a:pt x="409537" y="86639"/>
                    <a:pt x="403365" y="86639"/>
                  </a:cubicBezTo>
                  <a:cubicBezTo>
                    <a:pt x="397117" y="86639"/>
                    <a:pt x="391592" y="85344"/>
                    <a:pt x="386791" y="82753"/>
                  </a:cubicBezTo>
                  <a:cubicBezTo>
                    <a:pt x="381991" y="80162"/>
                    <a:pt x="378257" y="76524"/>
                    <a:pt x="375590" y="71838"/>
                  </a:cubicBezTo>
                  <a:cubicBezTo>
                    <a:pt x="372923" y="67151"/>
                    <a:pt x="371590" y="61760"/>
                    <a:pt x="371590" y="55664"/>
                  </a:cubicBezTo>
                  <a:cubicBezTo>
                    <a:pt x="371590" y="49644"/>
                    <a:pt x="372923" y="44310"/>
                    <a:pt x="375590" y="39662"/>
                  </a:cubicBezTo>
                  <a:cubicBezTo>
                    <a:pt x="378257" y="35014"/>
                    <a:pt x="381991" y="31394"/>
                    <a:pt x="386791" y="28804"/>
                  </a:cubicBezTo>
                  <a:cubicBezTo>
                    <a:pt x="391592" y="26213"/>
                    <a:pt x="397117" y="24917"/>
                    <a:pt x="403365" y="24917"/>
                  </a:cubicBezTo>
                  <a:close/>
                  <a:moveTo>
                    <a:pt x="363855" y="24917"/>
                  </a:moveTo>
                  <a:lnTo>
                    <a:pt x="363855" y="37490"/>
                  </a:lnTo>
                  <a:cubicBezTo>
                    <a:pt x="357835" y="37186"/>
                    <a:pt x="352959" y="38595"/>
                    <a:pt x="349225" y="41720"/>
                  </a:cubicBezTo>
                  <a:cubicBezTo>
                    <a:pt x="345491" y="44844"/>
                    <a:pt x="343357" y="49073"/>
                    <a:pt x="342824" y="54407"/>
                  </a:cubicBezTo>
                  <a:lnTo>
                    <a:pt x="342824" y="86182"/>
                  </a:lnTo>
                  <a:lnTo>
                    <a:pt x="329680" y="86182"/>
                  </a:lnTo>
                  <a:lnTo>
                    <a:pt x="329680" y="25375"/>
                  </a:lnTo>
                  <a:lnTo>
                    <a:pt x="342824" y="25375"/>
                  </a:lnTo>
                  <a:lnTo>
                    <a:pt x="342824" y="37490"/>
                  </a:lnTo>
                  <a:cubicBezTo>
                    <a:pt x="344881" y="33376"/>
                    <a:pt x="347701" y="30251"/>
                    <a:pt x="351282" y="28118"/>
                  </a:cubicBezTo>
                  <a:cubicBezTo>
                    <a:pt x="354864" y="25984"/>
                    <a:pt x="359055" y="24917"/>
                    <a:pt x="363855" y="24917"/>
                  </a:cubicBezTo>
                  <a:close/>
                  <a:moveTo>
                    <a:pt x="211455" y="24917"/>
                  </a:moveTo>
                  <a:lnTo>
                    <a:pt x="211455" y="37490"/>
                  </a:lnTo>
                  <a:cubicBezTo>
                    <a:pt x="205435" y="37186"/>
                    <a:pt x="200559" y="38595"/>
                    <a:pt x="196825" y="41720"/>
                  </a:cubicBezTo>
                  <a:cubicBezTo>
                    <a:pt x="193091" y="44844"/>
                    <a:pt x="190957" y="49073"/>
                    <a:pt x="190424" y="54407"/>
                  </a:cubicBezTo>
                  <a:lnTo>
                    <a:pt x="190424" y="86182"/>
                  </a:lnTo>
                  <a:lnTo>
                    <a:pt x="177280" y="86182"/>
                  </a:lnTo>
                  <a:lnTo>
                    <a:pt x="177280" y="25375"/>
                  </a:lnTo>
                  <a:lnTo>
                    <a:pt x="190424" y="25375"/>
                  </a:lnTo>
                  <a:lnTo>
                    <a:pt x="190424" y="37490"/>
                  </a:lnTo>
                  <a:cubicBezTo>
                    <a:pt x="192481" y="33376"/>
                    <a:pt x="195301" y="30251"/>
                    <a:pt x="198882" y="28118"/>
                  </a:cubicBezTo>
                  <a:cubicBezTo>
                    <a:pt x="202464" y="25984"/>
                    <a:pt x="206655" y="24917"/>
                    <a:pt x="211455" y="24917"/>
                  </a:cubicBezTo>
                  <a:close/>
                  <a:moveTo>
                    <a:pt x="614553" y="24803"/>
                  </a:moveTo>
                  <a:cubicBezTo>
                    <a:pt x="618440" y="24803"/>
                    <a:pt x="622269" y="25356"/>
                    <a:pt x="626040" y="26460"/>
                  </a:cubicBezTo>
                  <a:cubicBezTo>
                    <a:pt x="629812" y="27565"/>
                    <a:pt x="633070" y="29070"/>
                    <a:pt x="635813" y="30975"/>
                  </a:cubicBezTo>
                  <a:lnTo>
                    <a:pt x="631013" y="40691"/>
                  </a:lnTo>
                  <a:cubicBezTo>
                    <a:pt x="628346" y="39014"/>
                    <a:pt x="625431" y="37700"/>
                    <a:pt x="622269" y="36747"/>
                  </a:cubicBezTo>
                  <a:cubicBezTo>
                    <a:pt x="619106" y="35795"/>
                    <a:pt x="616192" y="35319"/>
                    <a:pt x="613525" y="35319"/>
                  </a:cubicBezTo>
                  <a:cubicBezTo>
                    <a:pt x="610781" y="35319"/>
                    <a:pt x="608610" y="35814"/>
                    <a:pt x="607010" y="36805"/>
                  </a:cubicBezTo>
                  <a:cubicBezTo>
                    <a:pt x="605409" y="37795"/>
                    <a:pt x="604609" y="39319"/>
                    <a:pt x="604609" y="41377"/>
                  </a:cubicBezTo>
                  <a:cubicBezTo>
                    <a:pt x="604609" y="43434"/>
                    <a:pt x="605543" y="44996"/>
                    <a:pt x="607410" y="46063"/>
                  </a:cubicBezTo>
                  <a:cubicBezTo>
                    <a:pt x="609277" y="47130"/>
                    <a:pt x="612382" y="48349"/>
                    <a:pt x="616725" y="49721"/>
                  </a:cubicBezTo>
                  <a:cubicBezTo>
                    <a:pt x="620840" y="50940"/>
                    <a:pt x="624250" y="52159"/>
                    <a:pt x="626955" y="53378"/>
                  </a:cubicBezTo>
                  <a:cubicBezTo>
                    <a:pt x="629660" y="54597"/>
                    <a:pt x="631984" y="56426"/>
                    <a:pt x="633927" y="58865"/>
                  </a:cubicBezTo>
                  <a:cubicBezTo>
                    <a:pt x="635870" y="61303"/>
                    <a:pt x="636842" y="64503"/>
                    <a:pt x="636842" y="68466"/>
                  </a:cubicBezTo>
                  <a:cubicBezTo>
                    <a:pt x="636842" y="74409"/>
                    <a:pt x="634613" y="78924"/>
                    <a:pt x="630155" y="82010"/>
                  </a:cubicBezTo>
                  <a:cubicBezTo>
                    <a:pt x="625698" y="85096"/>
                    <a:pt x="620154" y="86639"/>
                    <a:pt x="613525" y="86639"/>
                  </a:cubicBezTo>
                  <a:cubicBezTo>
                    <a:pt x="608953" y="86639"/>
                    <a:pt x="604476" y="85896"/>
                    <a:pt x="600094" y="84411"/>
                  </a:cubicBezTo>
                  <a:cubicBezTo>
                    <a:pt x="595713" y="82925"/>
                    <a:pt x="592036" y="80848"/>
                    <a:pt x="589064" y="78181"/>
                  </a:cubicBezTo>
                  <a:lnTo>
                    <a:pt x="593751" y="68809"/>
                  </a:lnTo>
                  <a:cubicBezTo>
                    <a:pt x="596342" y="71095"/>
                    <a:pt x="599523" y="72923"/>
                    <a:pt x="603295" y="74295"/>
                  </a:cubicBezTo>
                  <a:cubicBezTo>
                    <a:pt x="607067" y="75667"/>
                    <a:pt x="610667" y="76352"/>
                    <a:pt x="614096" y="76352"/>
                  </a:cubicBezTo>
                  <a:cubicBezTo>
                    <a:pt x="617068" y="76352"/>
                    <a:pt x="619468" y="75819"/>
                    <a:pt x="621297" y="74752"/>
                  </a:cubicBezTo>
                  <a:cubicBezTo>
                    <a:pt x="623126" y="73685"/>
                    <a:pt x="624040" y="72047"/>
                    <a:pt x="624040" y="69837"/>
                  </a:cubicBezTo>
                  <a:cubicBezTo>
                    <a:pt x="624040" y="68161"/>
                    <a:pt x="623488" y="66770"/>
                    <a:pt x="622383" y="65665"/>
                  </a:cubicBezTo>
                  <a:cubicBezTo>
                    <a:pt x="621278" y="64560"/>
                    <a:pt x="619925" y="63684"/>
                    <a:pt x="618325" y="63036"/>
                  </a:cubicBezTo>
                  <a:cubicBezTo>
                    <a:pt x="616725" y="62389"/>
                    <a:pt x="614401" y="61608"/>
                    <a:pt x="611353" y="60693"/>
                  </a:cubicBezTo>
                  <a:cubicBezTo>
                    <a:pt x="607314" y="59474"/>
                    <a:pt x="604019" y="58274"/>
                    <a:pt x="601466" y="57093"/>
                  </a:cubicBezTo>
                  <a:cubicBezTo>
                    <a:pt x="598913" y="55912"/>
                    <a:pt x="596723" y="54159"/>
                    <a:pt x="594894" y="51835"/>
                  </a:cubicBezTo>
                  <a:cubicBezTo>
                    <a:pt x="593065" y="49511"/>
                    <a:pt x="592151" y="46406"/>
                    <a:pt x="592151" y="42520"/>
                  </a:cubicBezTo>
                  <a:cubicBezTo>
                    <a:pt x="592151" y="36728"/>
                    <a:pt x="594284" y="32328"/>
                    <a:pt x="598551" y="29318"/>
                  </a:cubicBezTo>
                  <a:cubicBezTo>
                    <a:pt x="602819" y="26308"/>
                    <a:pt x="608153" y="24803"/>
                    <a:pt x="614553" y="24803"/>
                  </a:cubicBezTo>
                  <a:close/>
                  <a:moveTo>
                    <a:pt x="267767" y="18288"/>
                  </a:moveTo>
                  <a:lnTo>
                    <a:pt x="267767" y="49949"/>
                  </a:lnTo>
                  <a:lnTo>
                    <a:pt x="285598" y="49949"/>
                  </a:lnTo>
                  <a:cubicBezTo>
                    <a:pt x="291846" y="49949"/>
                    <a:pt x="296628" y="48597"/>
                    <a:pt x="299943" y="45891"/>
                  </a:cubicBezTo>
                  <a:cubicBezTo>
                    <a:pt x="303257" y="43186"/>
                    <a:pt x="304915" y="39167"/>
                    <a:pt x="304915" y="33833"/>
                  </a:cubicBezTo>
                  <a:cubicBezTo>
                    <a:pt x="304915" y="28651"/>
                    <a:pt x="303257" y="24765"/>
                    <a:pt x="299943" y="22174"/>
                  </a:cubicBezTo>
                  <a:cubicBezTo>
                    <a:pt x="296628" y="19583"/>
                    <a:pt x="291846" y="18288"/>
                    <a:pt x="285598" y="18288"/>
                  </a:cubicBezTo>
                  <a:close/>
                  <a:moveTo>
                    <a:pt x="42520" y="17488"/>
                  </a:moveTo>
                  <a:cubicBezTo>
                    <a:pt x="37338" y="17488"/>
                    <a:pt x="32538" y="18764"/>
                    <a:pt x="28118" y="21317"/>
                  </a:cubicBezTo>
                  <a:cubicBezTo>
                    <a:pt x="23698" y="23870"/>
                    <a:pt x="20193" y="27318"/>
                    <a:pt x="17602" y="31661"/>
                  </a:cubicBezTo>
                  <a:cubicBezTo>
                    <a:pt x="15012" y="36005"/>
                    <a:pt x="13716" y="40805"/>
                    <a:pt x="13716" y="46063"/>
                  </a:cubicBezTo>
                  <a:cubicBezTo>
                    <a:pt x="13716" y="51321"/>
                    <a:pt x="15031" y="56159"/>
                    <a:pt x="17660" y="60579"/>
                  </a:cubicBezTo>
                  <a:cubicBezTo>
                    <a:pt x="20289" y="64999"/>
                    <a:pt x="23794" y="68504"/>
                    <a:pt x="28175" y="71095"/>
                  </a:cubicBezTo>
                  <a:cubicBezTo>
                    <a:pt x="32557" y="73685"/>
                    <a:pt x="37338" y="74981"/>
                    <a:pt x="42520" y="74981"/>
                  </a:cubicBezTo>
                  <a:cubicBezTo>
                    <a:pt x="47701" y="74981"/>
                    <a:pt x="52464" y="73685"/>
                    <a:pt x="56807" y="71095"/>
                  </a:cubicBezTo>
                  <a:cubicBezTo>
                    <a:pt x="61151" y="68504"/>
                    <a:pt x="64599" y="64999"/>
                    <a:pt x="67152" y="60579"/>
                  </a:cubicBezTo>
                  <a:cubicBezTo>
                    <a:pt x="69704" y="56159"/>
                    <a:pt x="70981" y="51321"/>
                    <a:pt x="70981" y="46063"/>
                  </a:cubicBezTo>
                  <a:cubicBezTo>
                    <a:pt x="70981" y="40805"/>
                    <a:pt x="69704" y="36005"/>
                    <a:pt x="67152" y="31661"/>
                  </a:cubicBezTo>
                  <a:cubicBezTo>
                    <a:pt x="64599" y="27318"/>
                    <a:pt x="61151" y="23870"/>
                    <a:pt x="56807" y="21317"/>
                  </a:cubicBezTo>
                  <a:cubicBezTo>
                    <a:pt x="52464" y="18764"/>
                    <a:pt x="47701" y="17488"/>
                    <a:pt x="42520" y="17488"/>
                  </a:cubicBezTo>
                  <a:close/>
                  <a:moveTo>
                    <a:pt x="743446" y="14745"/>
                  </a:moveTo>
                  <a:lnTo>
                    <a:pt x="749970" y="14745"/>
                  </a:lnTo>
                  <a:lnTo>
                    <a:pt x="761496" y="37033"/>
                  </a:lnTo>
                  <a:lnTo>
                    <a:pt x="772926" y="14745"/>
                  </a:lnTo>
                  <a:lnTo>
                    <a:pt x="779450" y="14745"/>
                  </a:lnTo>
                  <a:lnTo>
                    <a:pt x="779450" y="48082"/>
                  </a:lnTo>
                  <a:lnTo>
                    <a:pt x="774259" y="48082"/>
                  </a:lnTo>
                  <a:lnTo>
                    <a:pt x="774211" y="23079"/>
                  </a:lnTo>
                  <a:lnTo>
                    <a:pt x="763258" y="44606"/>
                  </a:lnTo>
                  <a:lnTo>
                    <a:pt x="759686" y="44606"/>
                  </a:lnTo>
                  <a:lnTo>
                    <a:pt x="748637" y="23079"/>
                  </a:lnTo>
                  <a:lnTo>
                    <a:pt x="748637" y="48082"/>
                  </a:lnTo>
                  <a:lnTo>
                    <a:pt x="743446" y="48082"/>
                  </a:lnTo>
                  <a:close/>
                  <a:moveTo>
                    <a:pt x="710918" y="14745"/>
                  </a:moveTo>
                  <a:lnTo>
                    <a:pt x="737635" y="14745"/>
                  </a:lnTo>
                  <a:lnTo>
                    <a:pt x="737635" y="19793"/>
                  </a:lnTo>
                  <a:lnTo>
                    <a:pt x="727063" y="19793"/>
                  </a:lnTo>
                  <a:lnTo>
                    <a:pt x="727063" y="48082"/>
                  </a:lnTo>
                  <a:lnTo>
                    <a:pt x="721443" y="48082"/>
                  </a:lnTo>
                  <a:lnTo>
                    <a:pt x="721443" y="19793"/>
                  </a:lnTo>
                  <a:lnTo>
                    <a:pt x="710918" y="19793"/>
                  </a:lnTo>
                  <a:close/>
                  <a:moveTo>
                    <a:pt x="254280" y="6172"/>
                  </a:moveTo>
                  <a:lnTo>
                    <a:pt x="286169" y="6172"/>
                  </a:lnTo>
                  <a:cubicBezTo>
                    <a:pt x="296228" y="6172"/>
                    <a:pt x="304019" y="8553"/>
                    <a:pt x="309544" y="13316"/>
                  </a:cubicBezTo>
                  <a:cubicBezTo>
                    <a:pt x="315068" y="18079"/>
                    <a:pt x="317830" y="24803"/>
                    <a:pt x="317830" y="33490"/>
                  </a:cubicBezTo>
                  <a:cubicBezTo>
                    <a:pt x="317830" y="42558"/>
                    <a:pt x="315068" y="49587"/>
                    <a:pt x="309544" y="54578"/>
                  </a:cubicBezTo>
                  <a:cubicBezTo>
                    <a:pt x="304019" y="59569"/>
                    <a:pt x="296228" y="62065"/>
                    <a:pt x="286169" y="62065"/>
                  </a:cubicBezTo>
                  <a:lnTo>
                    <a:pt x="267767" y="62065"/>
                  </a:lnTo>
                  <a:lnTo>
                    <a:pt x="267767" y="86182"/>
                  </a:lnTo>
                  <a:lnTo>
                    <a:pt x="254280" y="86182"/>
                  </a:lnTo>
                  <a:close/>
                  <a:moveTo>
                    <a:pt x="42406" y="5258"/>
                  </a:moveTo>
                  <a:cubicBezTo>
                    <a:pt x="50254" y="5258"/>
                    <a:pt x="57417" y="7049"/>
                    <a:pt x="63894" y="10630"/>
                  </a:cubicBezTo>
                  <a:cubicBezTo>
                    <a:pt x="70371" y="14211"/>
                    <a:pt x="75476" y="19126"/>
                    <a:pt x="79210" y="25375"/>
                  </a:cubicBezTo>
                  <a:cubicBezTo>
                    <a:pt x="82944" y="31623"/>
                    <a:pt x="84811" y="38519"/>
                    <a:pt x="84811" y="46063"/>
                  </a:cubicBezTo>
                  <a:cubicBezTo>
                    <a:pt x="84811" y="53683"/>
                    <a:pt x="82944" y="60617"/>
                    <a:pt x="79210" y="66866"/>
                  </a:cubicBezTo>
                  <a:cubicBezTo>
                    <a:pt x="75476" y="73114"/>
                    <a:pt x="70371" y="78067"/>
                    <a:pt x="63894" y="81725"/>
                  </a:cubicBezTo>
                  <a:cubicBezTo>
                    <a:pt x="57417" y="85382"/>
                    <a:pt x="50254" y="87211"/>
                    <a:pt x="42406" y="87211"/>
                  </a:cubicBezTo>
                  <a:cubicBezTo>
                    <a:pt x="34557" y="87211"/>
                    <a:pt x="27394" y="85382"/>
                    <a:pt x="20917" y="81725"/>
                  </a:cubicBezTo>
                  <a:cubicBezTo>
                    <a:pt x="14440" y="78067"/>
                    <a:pt x="9335" y="73114"/>
                    <a:pt x="5601" y="66866"/>
                  </a:cubicBezTo>
                  <a:cubicBezTo>
                    <a:pt x="1867" y="60617"/>
                    <a:pt x="0" y="53683"/>
                    <a:pt x="0" y="46063"/>
                  </a:cubicBezTo>
                  <a:cubicBezTo>
                    <a:pt x="0" y="38519"/>
                    <a:pt x="1867" y="31623"/>
                    <a:pt x="5601" y="25375"/>
                  </a:cubicBezTo>
                  <a:cubicBezTo>
                    <a:pt x="9335" y="19126"/>
                    <a:pt x="14440" y="14211"/>
                    <a:pt x="20917" y="10630"/>
                  </a:cubicBezTo>
                  <a:cubicBezTo>
                    <a:pt x="27394" y="7049"/>
                    <a:pt x="34557" y="5258"/>
                    <a:pt x="42406" y="5258"/>
                  </a:cubicBezTo>
                  <a:close/>
                  <a:moveTo>
                    <a:pt x="574320" y="0"/>
                  </a:moveTo>
                  <a:cubicBezTo>
                    <a:pt x="576530" y="0"/>
                    <a:pt x="578358" y="743"/>
                    <a:pt x="579806" y="2229"/>
                  </a:cubicBezTo>
                  <a:cubicBezTo>
                    <a:pt x="581254" y="3715"/>
                    <a:pt x="581978" y="5639"/>
                    <a:pt x="581978" y="8001"/>
                  </a:cubicBezTo>
                  <a:cubicBezTo>
                    <a:pt x="581978" y="10287"/>
                    <a:pt x="581254" y="12192"/>
                    <a:pt x="579806" y="13716"/>
                  </a:cubicBezTo>
                  <a:cubicBezTo>
                    <a:pt x="578358" y="15240"/>
                    <a:pt x="576530" y="16002"/>
                    <a:pt x="574320" y="16002"/>
                  </a:cubicBezTo>
                  <a:cubicBezTo>
                    <a:pt x="572110" y="16002"/>
                    <a:pt x="570281" y="15240"/>
                    <a:pt x="568833" y="13716"/>
                  </a:cubicBezTo>
                  <a:cubicBezTo>
                    <a:pt x="567386" y="12192"/>
                    <a:pt x="566662" y="10287"/>
                    <a:pt x="566662" y="8001"/>
                  </a:cubicBezTo>
                  <a:cubicBezTo>
                    <a:pt x="566662" y="5639"/>
                    <a:pt x="567386" y="3715"/>
                    <a:pt x="568833" y="2229"/>
                  </a:cubicBezTo>
                  <a:cubicBezTo>
                    <a:pt x="570281" y="743"/>
                    <a:pt x="572110" y="0"/>
                    <a:pt x="5743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87888180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 id="2147483757" r:id="rId32"/>
    <p:sldLayoutId id="2147483758" r:id="rId33"/>
    <p:sldLayoutId id="2147483759" r:id="rId34"/>
    <p:sldLayoutId id="2147483760" r:id="rId35"/>
    <p:sldLayoutId id="2147483648" r:id="rId36"/>
    <p:sldLayoutId id="2147483649" r:id="rId37"/>
    <p:sldLayoutId id="2147483650" r:id="rId38"/>
    <p:sldLayoutId id="2147483651" r:id="rId39"/>
    <p:sldLayoutId id="2147483652" r:id="rId40"/>
    <p:sldLayoutId id="2147483682" r:id="rId41"/>
    <p:sldLayoutId id="2147483653" r:id="rId42"/>
    <p:sldLayoutId id="2147483654" r:id="rId43"/>
    <p:sldLayoutId id="2147483656" r:id="rId44"/>
    <p:sldLayoutId id="2147483657" r:id="rId45"/>
    <p:sldLayoutId id="2147483658" r:id="rId46"/>
    <p:sldLayoutId id="2147483659" r:id="rId47"/>
    <p:sldLayoutId id="2147483662" r:id="rId48"/>
    <p:sldLayoutId id="2147483661" r:id="rId49"/>
    <p:sldLayoutId id="2147483664" r:id="rId50"/>
    <p:sldLayoutId id="2147483663" r:id="rId51"/>
    <p:sldLayoutId id="2147483678" r:id="rId52"/>
    <p:sldLayoutId id="2147483666" r:id="rId53"/>
    <p:sldLayoutId id="2147483684" r:id="rId54"/>
    <p:sldLayoutId id="2147483685" r:id="rId55"/>
    <p:sldLayoutId id="2147483667" r:id="rId56"/>
    <p:sldLayoutId id="2147483679" r:id="rId57"/>
    <p:sldLayoutId id="2147483668" r:id="rId58"/>
    <p:sldLayoutId id="2147483680" r:id="rId59"/>
    <p:sldLayoutId id="2147483669" r:id="rId60"/>
    <p:sldLayoutId id="2147483681" r:id="rId61"/>
    <p:sldLayoutId id="2147483670" r:id="rId62"/>
    <p:sldLayoutId id="2147483671" r:id="rId63"/>
    <p:sldLayoutId id="2147483672" r:id="rId64"/>
    <p:sldLayoutId id="2147483674" r:id="rId65"/>
    <p:sldLayoutId id="2147483673" r:id="rId66"/>
    <p:sldLayoutId id="2147483683" r:id="rId67"/>
    <p:sldLayoutId id="2147483675" r:id="rId68"/>
    <p:sldLayoutId id="2147483687" r:id="rId69"/>
    <p:sldLayoutId id="2147483676" r:id="rId70"/>
    <p:sldLayoutId id="2147483694" r:id="rId71"/>
    <p:sldLayoutId id="2147483695" r:id="rId7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200"/>
        </a:spcBef>
        <a:spcAft>
          <a:spcPts val="600"/>
        </a:spcAft>
        <a:buFont typeface="Arial" panose="020B0604020202020204" pitchFamily="34" charset="0"/>
        <a:buNone/>
        <a:defRPr sz="1600" kern="1200">
          <a:solidFill>
            <a:srgbClr val="FF0000"/>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90000"/>
        </a:lnSpc>
        <a:spcBef>
          <a:spcPts val="1200"/>
        </a:spcBef>
        <a:buFont typeface="Arial" panose="020B0604020202020204" pitchFamily="34" charset="0"/>
        <a:buNone/>
        <a:defRPr sz="1400" kern="1200">
          <a:solidFill>
            <a:schemeClr val="tx1"/>
          </a:solidFill>
          <a:latin typeface="+mn-lt"/>
          <a:ea typeface="+mn-ea"/>
          <a:cs typeface="Segoe UI" panose="020B0502040204020203" pitchFamily="34" charset="0"/>
        </a:defRPr>
      </a:lvl3pPr>
      <a:lvl4pPr marL="180975" indent="-180975"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80975" indent="-180975"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500" userDrawn="1">
          <p15:clr>
            <a:srgbClr val="F26B43"/>
          </p15:clr>
        </p15:guide>
        <p15:guide id="10" pos="461" userDrawn="1">
          <p15:clr>
            <a:srgbClr val="F26B43"/>
          </p15:clr>
        </p15:guide>
        <p15:guide id="11" pos="7219" userDrawn="1">
          <p15:clr>
            <a:srgbClr val="F26B43"/>
          </p15:clr>
        </p15:guide>
        <p15:guide id="12" orient="horz" pos="3785" userDrawn="1">
          <p15:clr>
            <a:srgbClr val="F26B43"/>
          </p15:clr>
        </p15:guide>
        <p15:guide id="13" orient="horz" pos="4088" userDrawn="1">
          <p15:clr>
            <a:srgbClr val="F26B43"/>
          </p15:clr>
        </p15:guide>
        <p15:guide id="14" orient="horz" pos="3627" userDrawn="1">
          <p15:clr>
            <a:srgbClr val="F26B43"/>
          </p15:clr>
        </p15:guide>
        <p15:guide id="15" orient="horz" pos="12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8339C7-3A32-4AA9-BB48-E9C2EE01991D}"/>
              </a:ext>
            </a:extLst>
          </p:cNvPr>
          <p:cNvSpPr>
            <a:spLocks noGrp="1"/>
          </p:cNvSpPr>
          <p:nvPr>
            <p:ph type="body" idx="1"/>
          </p:nvPr>
        </p:nvSpPr>
        <p:spPr>
          <a:xfrm>
            <a:off x="731838" y="1990725"/>
            <a:ext cx="10729912" cy="37671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Slide Number Placeholder 5">
            <a:extLst>
              <a:ext uri="{FF2B5EF4-FFF2-40B4-BE49-F238E27FC236}">
                <a16:creationId xmlns:a16="http://schemas.microsoft.com/office/drawing/2014/main" id="{1C724379-3775-4BE1-9E48-E08B503B6C89}"/>
              </a:ext>
            </a:extLst>
          </p:cNvPr>
          <p:cNvSpPr>
            <a:spLocks noGrp="1"/>
          </p:cNvSpPr>
          <p:nvPr>
            <p:ph type="sldNum" sz="quarter" idx="4"/>
          </p:nvPr>
        </p:nvSpPr>
        <p:spPr>
          <a:xfrm>
            <a:off x="725248" y="6327437"/>
            <a:ext cx="297710" cy="201266"/>
          </a:xfrm>
          <a:prstGeom prst="rect">
            <a:avLst/>
          </a:prstGeom>
        </p:spPr>
        <p:txBody>
          <a:bodyPr vert="horz" lIns="0" tIns="0" rIns="0" bIns="0" rtlCol="0" anchor="b"/>
          <a:lstStyle>
            <a:lvl1pPr algn="l">
              <a:defRPr sz="900">
                <a:solidFill>
                  <a:schemeClr val="accent2"/>
                </a:solidFill>
                <a:latin typeface="Montserrat" panose="00000500000000000000" pitchFamily="2" charset="0"/>
              </a:defRPr>
            </a:lvl1pPr>
          </a:lstStyle>
          <a:p>
            <a:fld id="{99EB916B-55F2-4A6B-BCF8-09E073F77D34}" type="slidenum">
              <a:rPr lang="en-AU" smtClean="0"/>
              <a:pPr/>
              <a:t>‹Nr.›</a:t>
            </a:fld>
            <a:endParaRPr lang="en-AU" dirty="0"/>
          </a:p>
        </p:txBody>
      </p:sp>
      <p:sp>
        <p:nvSpPr>
          <p:cNvPr id="5" name="Title Placeholder 4">
            <a:extLst>
              <a:ext uri="{FF2B5EF4-FFF2-40B4-BE49-F238E27FC236}">
                <a16:creationId xmlns:a16="http://schemas.microsoft.com/office/drawing/2014/main" id="{11350778-AEC0-4E5A-A645-24CAA74E53AC}"/>
              </a:ext>
            </a:extLst>
          </p:cNvPr>
          <p:cNvSpPr>
            <a:spLocks noGrp="1"/>
          </p:cNvSpPr>
          <p:nvPr>
            <p:ph type="title"/>
          </p:nvPr>
        </p:nvSpPr>
        <p:spPr>
          <a:xfrm>
            <a:off x="731838" y="729342"/>
            <a:ext cx="10515600" cy="430887"/>
          </a:xfrm>
          <a:prstGeom prst="rect">
            <a:avLst/>
          </a:prstGeom>
        </p:spPr>
        <p:txBody>
          <a:bodyPr vert="horz" lIns="0" tIns="0" rIns="0" bIns="0" rtlCol="0" anchor="ctr">
            <a:spAutoFit/>
          </a:bodyPr>
          <a:lstStyle/>
          <a:p>
            <a:r>
              <a:rPr lang="en-US"/>
              <a:t>Click to edit Master title style</a:t>
            </a:r>
            <a:endParaRPr lang="en-AU" dirty="0"/>
          </a:p>
        </p:txBody>
      </p:sp>
      <p:sp>
        <p:nvSpPr>
          <p:cNvPr id="4" name="Footer Placeholder 3">
            <a:extLst>
              <a:ext uri="{FF2B5EF4-FFF2-40B4-BE49-F238E27FC236}">
                <a16:creationId xmlns:a16="http://schemas.microsoft.com/office/drawing/2014/main" id="{F2B430AF-1FBA-4641-8D91-3EEB4E311D62}"/>
              </a:ext>
            </a:extLst>
          </p:cNvPr>
          <p:cNvSpPr>
            <a:spLocks noGrp="1"/>
          </p:cNvSpPr>
          <p:nvPr>
            <p:ph type="ftr" sz="quarter" idx="3"/>
          </p:nvPr>
        </p:nvSpPr>
        <p:spPr>
          <a:xfrm>
            <a:off x="2377509" y="6289707"/>
            <a:ext cx="7988441" cy="235060"/>
          </a:xfrm>
          <a:prstGeom prst="rect">
            <a:avLst/>
          </a:prstGeom>
        </p:spPr>
        <p:txBody>
          <a:bodyPr vert="horz" lIns="0" tIns="0" rIns="0" bIns="0" rtlCol="0" anchor="b"/>
          <a:lstStyle>
            <a:lvl1pPr algn="l">
              <a:defRPr sz="900">
                <a:solidFill>
                  <a:schemeClr val="tx1">
                    <a:tint val="75000"/>
                  </a:schemeClr>
                </a:solidFill>
              </a:defRPr>
            </a:lvl1pPr>
          </a:lstStyle>
          <a:p>
            <a:r>
              <a:rPr lang="en-AU"/>
              <a:t>|  Confidential – Internal Use Only</a:t>
            </a:r>
            <a:endParaRPr lang="en-AU" dirty="0"/>
          </a:p>
        </p:txBody>
      </p:sp>
      <p:pic>
        <p:nvPicPr>
          <p:cNvPr id="17" name="Picture 16" descr="Logo&#10;&#10;Description automatically generated">
            <a:extLst>
              <a:ext uri="{FF2B5EF4-FFF2-40B4-BE49-F238E27FC236}">
                <a16:creationId xmlns:a16="http://schemas.microsoft.com/office/drawing/2014/main" id="{3BA12E77-D9F3-32B7-C001-89CC85EAA90A}"/>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10829380" y="6070911"/>
            <a:ext cx="836116" cy="629401"/>
          </a:xfrm>
          <a:prstGeom prst="rect">
            <a:avLst/>
          </a:prstGeom>
        </p:spPr>
      </p:pic>
      <p:pic>
        <p:nvPicPr>
          <p:cNvPr id="2" name="Picture 1">
            <a:extLst>
              <a:ext uri="{FF2B5EF4-FFF2-40B4-BE49-F238E27FC236}">
                <a16:creationId xmlns:a16="http://schemas.microsoft.com/office/drawing/2014/main" id="{F4F4769F-90C1-3357-8E96-0F6F70DD5EBE}"/>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988874" y="6406785"/>
            <a:ext cx="1301939" cy="113872"/>
          </a:xfrm>
          <a:prstGeom prst="rect">
            <a:avLst/>
          </a:prstGeom>
        </p:spPr>
      </p:pic>
    </p:spTree>
    <p:extLst>
      <p:ext uri="{BB962C8B-B14F-4D97-AF65-F5344CB8AC3E}">
        <p14:creationId xmlns:p14="http://schemas.microsoft.com/office/powerpoint/2010/main" val="1261412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99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200"/>
        </a:spcBef>
        <a:spcAft>
          <a:spcPts val="600"/>
        </a:spcAft>
        <a:buFont typeface="Arial" panose="020B0604020202020204" pitchFamily="34" charset="0"/>
        <a:buNone/>
        <a:defRPr sz="1600" kern="1200">
          <a:solidFill>
            <a:srgbClr val="FF0000"/>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90000"/>
        </a:lnSpc>
        <a:spcBef>
          <a:spcPts val="1200"/>
        </a:spcBef>
        <a:buFont typeface="Arial" panose="020B0604020202020204" pitchFamily="34" charset="0"/>
        <a:buNone/>
        <a:defRPr sz="1400" kern="1200">
          <a:solidFill>
            <a:schemeClr val="tx1"/>
          </a:solidFill>
          <a:latin typeface="+mn-lt"/>
          <a:ea typeface="+mn-ea"/>
          <a:cs typeface="Segoe UI" panose="020B0502040204020203" pitchFamily="34" charset="0"/>
        </a:defRPr>
      </a:lvl3pPr>
      <a:lvl4pPr marL="180975" indent="-180975"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80975" indent="-180975"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0">
          <p15:clr>
            <a:srgbClr val="F26B43"/>
          </p15:clr>
        </p15:guide>
        <p15:guide id="2" pos="461">
          <p15:clr>
            <a:srgbClr val="F26B43"/>
          </p15:clr>
        </p15:guide>
        <p15:guide id="3" pos="7219">
          <p15:clr>
            <a:srgbClr val="F26B43"/>
          </p15:clr>
        </p15:guide>
        <p15:guide id="5" orient="horz" pos="3785">
          <p15:clr>
            <a:srgbClr val="F26B43"/>
          </p15:clr>
        </p15:guide>
        <p15:guide id="6" orient="horz" pos="4088">
          <p15:clr>
            <a:srgbClr val="F26B43"/>
          </p15:clr>
        </p15:guide>
        <p15:guide id="7" orient="horz" pos="3627">
          <p15:clr>
            <a:srgbClr val="F26B43"/>
          </p15:clr>
        </p15:guide>
        <p15:guide id="8" orient="horz" pos="124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1" name="Footer Placeholder 20">
            <a:extLst>
              <a:ext uri="{FF2B5EF4-FFF2-40B4-BE49-F238E27FC236}">
                <a16:creationId xmlns:a16="http://schemas.microsoft.com/office/drawing/2014/main" id="{6A2D7954-D46F-4C89-BFDE-6C58D48682A5}"/>
              </a:ext>
            </a:extLst>
          </p:cNvPr>
          <p:cNvSpPr>
            <a:spLocks noGrp="1"/>
          </p:cNvSpPr>
          <p:nvPr>
            <p:ph type="ftr" sz="quarter" idx="3"/>
          </p:nvPr>
        </p:nvSpPr>
        <p:spPr>
          <a:xfrm>
            <a:off x="609600" y="6483522"/>
            <a:ext cx="1657505" cy="161583"/>
          </a:xfrm>
          <a:prstGeom prst="rect">
            <a:avLst/>
          </a:prstGeom>
        </p:spPr>
        <p:txBody>
          <a:bodyPr vert="horz" wrap="none" lIns="0" tIns="0" rIns="0" bIns="0" rtlCol="0" anchor="ctr">
            <a:spAutoFit/>
          </a:bodyPr>
          <a:lstStyle>
            <a:lvl1pPr algn="l">
              <a:defRPr sz="1050">
                <a:solidFill>
                  <a:schemeClr val="tx1">
                    <a:tint val="75000"/>
                  </a:schemeClr>
                </a:solidFill>
              </a:defRPr>
            </a:lvl1pPr>
          </a:lstStyle>
          <a:p>
            <a:r>
              <a:rPr lang="en-US">
                <a:solidFill>
                  <a:schemeClr val="tx1"/>
                </a:solidFill>
              </a:rPr>
              <a:t>|  </a:t>
            </a:r>
            <a:r>
              <a:rPr lang="en-US" b="1">
                <a:solidFill>
                  <a:schemeClr val="tx1"/>
                </a:solidFill>
              </a:rPr>
              <a:t>Driven by </a:t>
            </a:r>
            <a:r>
              <a:rPr lang="en-US" b="1">
                <a:solidFill>
                  <a:srgbClr val="EE252A"/>
                </a:solidFill>
              </a:rPr>
              <a:t>Our Promise</a:t>
            </a:r>
            <a:r>
              <a:rPr lang="en-US" b="1" baseline="30000">
                <a:solidFill>
                  <a:srgbClr val="EE252A"/>
                </a:solidFill>
              </a:rPr>
              <a:t>™</a:t>
            </a:r>
            <a:endParaRPr lang="en-US" b="1">
              <a:solidFill>
                <a:srgbClr val="EE252A"/>
              </a:solidFill>
            </a:endParaRPr>
          </a:p>
        </p:txBody>
      </p:sp>
      <p:sp>
        <p:nvSpPr>
          <p:cNvPr id="22" name="Slide Number Placeholder 21">
            <a:extLst>
              <a:ext uri="{FF2B5EF4-FFF2-40B4-BE49-F238E27FC236}">
                <a16:creationId xmlns:a16="http://schemas.microsoft.com/office/drawing/2014/main" id="{19221FB4-B68F-41B1-A41E-7105556D1261}"/>
              </a:ext>
            </a:extLst>
          </p:cNvPr>
          <p:cNvSpPr>
            <a:spLocks noGrp="1"/>
          </p:cNvSpPr>
          <p:nvPr>
            <p:ph type="sldNum" sz="quarter" idx="4"/>
          </p:nvPr>
        </p:nvSpPr>
        <p:spPr>
          <a:xfrm>
            <a:off x="395383" y="6483522"/>
            <a:ext cx="165109" cy="161583"/>
          </a:xfrm>
          <a:prstGeom prst="rect">
            <a:avLst/>
          </a:prstGeom>
        </p:spPr>
        <p:txBody>
          <a:bodyPr vert="horz" wrap="none" lIns="0" tIns="0" rIns="0" bIns="0" rtlCol="0" anchor="ctr">
            <a:spAutoFit/>
          </a:bodyPr>
          <a:lstStyle>
            <a:lvl1pPr algn="r">
              <a:defRPr sz="1050" b="1">
                <a:solidFill>
                  <a:schemeClr val="tx1"/>
                </a:solidFill>
              </a:defRPr>
            </a:lvl1pPr>
          </a:lstStyle>
          <a:p>
            <a:fld id="{4E4F50A2-3894-4A9F-A4F6-138ED91A0602}" type="slidenum">
              <a:rPr lang="en-US" smtClean="0"/>
              <a:pPr/>
              <a:t>‹Nr.›</a:t>
            </a:fld>
            <a:endParaRPr lang="en-US"/>
          </a:p>
        </p:txBody>
      </p:sp>
      <p:sp>
        <p:nvSpPr>
          <p:cNvPr id="2" name="Title Placeholder 1"/>
          <p:cNvSpPr>
            <a:spLocks noGrp="1"/>
          </p:cNvSpPr>
          <p:nvPr>
            <p:ph type="title"/>
          </p:nvPr>
        </p:nvSpPr>
        <p:spPr>
          <a:xfrm>
            <a:off x="609600" y="223364"/>
            <a:ext cx="10744200" cy="760837"/>
          </a:xfrm>
          <a:prstGeom prst="rect">
            <a:avLst/>
          </a:prstGeom>
        </p:spPr>
        <p:txBody>
          <a:bodyPr vert="horz" lIns="0" tIns="0" rIns="0" bIns="0" rtlCol="0" anchor="b">
            <a:normAutofit/>
          </a:bodyPr>
          <a:lstStyle/>
          <a:p>
            <a:r>
              <a:rPr lang="en-US"/>
              <a:t>Click To Edit Master Title Style</a:t>
            </a:r>
          </a:p>
        </p:txBody>
      </p:sp>
      <p:sp>
        <p:nvSpPr>
          <p:cNvPr id="3" name="Text Placeholder 2"/>
          <p:cNvSpPr>
            <a:spLocks noGrp="1"/>
          </p:cNvSpPr>
          <p:nvPr>
            <p:ph type="body" idx="1"/>
          </p:nvPr>
        </p:nvSpPr>
        <p:spPr>
          <a:xfrm>
            <a:off x="594360" y="1508760"/>
            <a:ext cx="11102340" cy="47118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0473155"/>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Lst>
  <p:transition>
    <p:fade/>
  </p:transition>
  <p:hf hdr="0" dt="0"/>
  <p:txStyles>
    <p:titleStyle>
      <a:lvl1pPr algn="l" defTabSz="914400" rtl="0" eaLnBrk="1" latinLnBrk="0" hangingPunct="1">
        <a:lnSpc>
          <a:spcPct val="90000"/>
        </a:lnSpc>
        <a:spcBef>
          <a:spcPct val="0"/>
        </a:spcBef>
        <a:spcAft>
          <a:spcPts val="600"/>
        </a:spcAft>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spcAft>
          <a:spcPts val="0"/>
        </a:spcAft>
        <a:buFont typeface="Arial"/>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spcAft>
          <a:spcPts val="0"/>
        </a:spcAft>
        <a:buFont typeface="Arial"/>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spcAft>
          <a:spcPts val="0"/>
        </a:spcAft>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spcAft>
          <a:spcPts val="0"/>
        </a:spcAft>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spcAft>
          <a:spcPts val="0"/>
        </a:spcAft>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fif"/><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30.jpeg"/><Relationship Id="rId5" Type="http://schemas.openxmlformats.org/officeDocument/2006/relationships/image" Target="../media/image29.png"/><Relationship Id="rId10" Type="http://schemas.openxmlformats.org/officeDocument/2006/relationships/image" Target="../media/image34.jfif"/><Relationship Id="rId4" Type="http://schemas.openxmlformats.org/officeDocument/2006/relationships/image" Target="../media/image28.png"/><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002/bit.28413"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hyperlink" Target="mailto:Jason.newman@cslbehring.com" TargetMode="External"/><Relationship Id="rId4" Type="http://schemas.openxmlformats.org/officeDocument/2006/relationships/hyperlink" Target="mailto:Holger.Laux@cslbehring.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5310E7-2FC7-54EC-A5F1-60557D88D473}"/>
              </a:ext>
            </a:extLst>
          </p:cNvPr>
          <p:cNvSpPr>
            <a:spLocks noGrp="1"/>
          </p:cNvSpPr>
          <p:nvPr>
            <p:ph type="sldNum" sz="quarter" idx="10"/>
          </p:nvPr>
        </p:nvSpPr>
        <p:spPr/>
        <p:txBody>
          <a:bodyPr/>
          <a:lstStyle/>
          <a:p>
            <a:fld id="{99EB916B-55F2-4A6B-BCF8-09E073F77D34}" type="slidenum">
              <a:rPr lang="en-AU" smtClean="0"/>
              <a:pPr/>
              <a:t>1</a:t>
            </a:fld>
            <a:endParaRPr lang="en-AU"/>
          </a:p>
        </p:txBody>
      </p:sp>
      <p:sp>
        <p:nvSpPr>
          <p:cNvPr id="3" name="Text Placeholder 2">
            <a:extLst>
              <a:ext uri="{FF2B5EF4-FFF2-40B4-BE49-F238E27FC236}">
                <a16:creationId xmlns:a16="http://schemas.microsoft.com/office/drawing/2014/main" id="{5AC105E2-9098-1D7C-E663-480B0051DD0A}"/>
              </a:ext>
            </a:extLst>
          </p:cNvPr>
          <p:cNvSpPr>
            <a:spLocks noGrp="1"/>
          </p:cNvSpPr>
          <p:nvPr>
            <p:ph type="body" sz="quarter" idx="18"/>
          </p:nvPr>
        </p:nvSpPr>
        <p:spPr/>
        <p:txBody>
          <a:bodyPr/>
          <a:lstStyle/>
          <a:p>
            <a:endParaRPr lang="de-DE"/>
          </a:p>
        </p:txBody>
      </p:sp>
      <p:sp>
        <p:nvSpPr>
          <p:cNvPr id="5" name="Text Placeholder 4">
            <a:extLst>
              <a:ext uri="{FF2B5EF4-FFF2-40B4-BE49-F238E27FC236}">
                <a16:creationId xmlns:a16="http://schemas.microsoft.com/office/drawing/2014/main" id="{44E4BC9A-0421-E252-FDD9-39620B2CE514}"/>
              </a:ext>
            </a:extLst>
          </p:cNvPr>
          <p:cNvSpPr>
            <a:spLocks noGrp="1"/>
          </p:cNvSpPr>
          <p:nvPr>
            <p:ph type="body" sz="quarter" idx="22"/>
          </p:nvPr>
        </p:nvSpPr>
        <p:spPr>
          <a:xfrm>
            <a:off x="0" y="4280538"/>
            <a:ext cx="12192000" cy="1853024"/>
          </a:xfrm>
        </p:spPr>
        <p:txBody>
          <a:bodyPr/>
          <a:lstStyle/>
          <a:p>
            <a:r>
              <a:rPr lang="en-US" sz="2000" dirty="0"/>
              <a:t> </a:t>
            </a:r>
          </a:p>
          <a:p>
            <a:endParaRPr lang="en-US" sz="2000" b="1" dirty="0">
              <a:solidFill>
                <a:schemeClr val="tx1">
                  <a:lumMod val="90000"/>
                  <a:lumOff val="10000"/>
                </a:schemeClr>
              </a:solidFill>
            </a:endParaRPr>
          </a:p>
          <a:p>
            <a:endParaRPr lang="en-US" sz="2000" b="1" dirty="0">
              <a:solidFill>
                <a:schemeClr val="tx1">
                  <a:lumMod val="90000"/>
                  <a:lumOff val="10000"/>
                </a:schemeClr>
              </a:solidFill>
            </a:endParaRPr>
          </a:p>
          <a:p>
            <a:endParaRPr lang="en-US" sz="2000" b="1" dirty="0">
              <a:solidFill>
                <a:schemeClr val="tx1">
                  <a:lumMod val="90000"/>
                  <a:lumOff val="10000"/>
                </a:schemeClr>
              </a:solidFill>
            </a:endParaRPr>
          </a:p>
          <a:p>
            <a:endParaRPr lang="en-US" sz="2800" b="1" dirty="0"/>
          </a:p>
          <a:p>
            <a:endParaRPr lang="en-US" sz="2800" b="1" dirty="0"/>
          </a:p>
          <a:p>
            <a:endParaRPr lang="en-US" sz="2800" b="1" dirty="0"/>
          </a:p>
          <a:p>
            <a:pPr algn="ctr"/>
            <a:endParaRPr lang="en-US" sz="2800" b="1" dirty="0"/>
          </a:p>
          <a:p>
            <a:pPr algn="ctr"/>
            <a:r>
              <a:rPr lang="en-US" sz="2800" b="1" dirty="0"/>
              <a:t>Using stable producer cell lines for manufacturing of lentiviral vectors in perfusion mode</a:t>
            </a:r>
          </a:p>
          <a:p>
            <a:endParaRPr lang="de-DE" dirty="0"/>
          </a:p>
        </p:txBody>
      </p:sp>
      <p:pic>
        <p:nvPicPr>
          <p:cNvPr id="9" name="Content Placeholder 8">
            <a:extLst>
              <a:ext uri="{FF2B5EF4-FFF2-40B4-BE49-F238E27FC236}">
                <a16:creationId xmlns:a16="http://schemas.microsoft.com/office/drawing/2014/main" id="{C3ACFD7F-2ED7-C16A-8A90-93B3610DA4E2}"/>
              </a:ext>
            </a:extLst>
          </p:cNvPr>
          <p:cNvPicPr>
            <a:picLocks noGrp="1" noChangeAspect="1"/>
          </p:cNvPicPr>
          <p:nvPr>
            <p:ph sz="quarter" idx="24"/>
          </p:nvPr>
        </p:nvPicPr>
        <p:blipFill>
          <a:blip r:embed="rId2"/>
          <a:stretch>
            <a:fillRect/>
          </a:stretch>
        </p:blipFill>
        <p:spPr>
          <a:xfrm>
            <a:off x="6201624" y="17973"/>
            <a:ext cx="5990376" cy="4131832"/>
          </a:xfrm>
          <a:prstGeom prst="rect">
            <a:avLst/>
          </a:prstGeom>
        </p:spPr>
      </p:pic>
      <p:pic>
        <p:nvPicPr>
          <p:cNvPr id="11" name="Picture 10">
            <a:extLst>
              <a:ext uri="{FF2B5EF4-FFF2-40B4-BE49-F238E27FC236}">
                <a16:creationId xmlns:a16="http://schemas.microsoft.com/office/drawing/2014/main" id="{445AB23C-4143-F7BE-84DD-3C144AD38811}"/>
              </a:ext>
            </a:extLst>
          </p:cNvPr>
          <p:cNvPicPr>
            <a:picLocks noChangeAspect="1"/>
          </p:cNvPicPr>
          <p:nvPr/>
        </p:nvPicPr>
        <p:blipFill>
          <a:blip r:embed="rId3"/>
          <a:stretch>
            <a:fillRect/>
          </a:stretch>
        </p:blipFill>
        <p:spPr>
          <a:xfrm>
            <a:off x="0" y="17973"/>
            <a:ext cx="6201624" cy="4131832"/>
          </a:xfrm>
          <a:prstGeom prst="rect">
            <a:avLst/>
          </a:prstGeom>
        </p:spPr>
      </p:pic>
      <p:sp>
        <p:nvSpPr>
          <p:cNvPr id="4" name="TextBox 3">
            <a:extLst>
              <a:ext uri="{FF2B5EF4-FFF2-40B4-BE49-F238E27FC236}">
                <a16:creationId xmlns:a16="http://schemas.microsoft.com/office/drawing/2014/main" id="{33377AAC-E060-7FC3-97BB-C0CCD9C9C026}"/>
              </a:ext>
            </a:extLst>
          </p:cNvPr>
          <p:cNvSpPr txBox="1"/>
          <p:nvPr/>
        </p:nvSpPr>
        <p:spPr>
          <a:xfrm>
            <a:off x="328003" y="5463007"/>
            <a:ext cx="11863997" cy="323165"/>
          </a:xfrm>
          <a:prstGeom prst="rect">
            <a:avLst/>
          </a:prstGeom>
          <a:noFill/>
        </p:spPr>
        <p:txBody>
          <a:bodyPr wrap="square">
            <a:spAutoFit/>
          </a:bodyPr>
          <a:lstStyle/>
          <a:p>
            <a:pPr marL="0" indent="0" algn="l">
              <a:buNone/>
            </a:pPr>
            <a:r>
              <a:rPr lang="de-DE" sz="1500" b="1" i="0" u="none" strike="noStrike" baseline="0" dirty="0">
                <a:solidFill>
                  <a:schemeClr val="bg1"/>
                </a:solidFill>
                <a:latin typeface="SegoeUI"/>
              </a:rPr>
              <a:t>Holger Laux</a:t>
            </a:r>
            <a:endParaRPr lang="en-AU" sz="1500" b="1" dirty="0">
              <a:solidFill>
                <a:schemeClr val="bg1"/>
              </a:solidFill>
              <a:latin typeface="SegoeUI"/>
            </a:endParaRPr>
          </a:p>
        </p:txBody>
      </p:sp>
    </p:spTree>
    <p:extLst>
      <p:ext uri="{BB962C8B-B14F-4D97-AF65-F5344CB8AC3E}">
        <p14:creationId xmlns:p14="http://schemas.microsoft.com/office/powerpoint/2010/main" val="367510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EB916B-55F2-4A6B-BCF8-09E073F77D34}" type="slidenum">
              <a:rPr kumimoji="0" lang="en-AU" sz="900" b="0" i="0" u="none" strike="noStrike" kern="1200" cap="none" spc="0" normalizeH="0" baseline="0" noProof="0" smtClean="0">
                <a:ln>
                  <a:noFill/>
                </a:ln>
                <a:solidFill>
                  <a:srgbClr val="231F20"/>
                </a:solidFill>
                <a:effectLst/>
                <a:uLnTx/>
                <a:uFillTx/>
                <a:latin typeface="Montserrat"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AU" sz="900" b="0" i="0" u="none" strike="noStrike" kern="1200" cap="none" spc="0" normalizeH="0" baseline="0" noProof="0">
              <a:ln>
                <a:noFill/>
              </a:ln>
              <a:solidFill>
                <a:srgbClr val="231F20"/>
              </a:solidFill>
              <a:effectLst/>
              <a:uLnTx/>
              <a:uFillTx/>
              <a:latin typeface="Montserrat" panose="00000500000000000000" pitchFamily="2" charset="0"/>
              <a:ea typeface="+mn-ea"/>
              <a:cs typeface="+mn-cs"/>
            </a:endParaRPr>
          </a:p>
        </p:txBody>
      </p:sp>
      <p:sp>
        <p:nvSpPr>
          <p:cNvPr id="6" name="Text Placeholder 2">
            <a:extLst>
              <a:ext uri="{FF2B5EF4-FFF2-40B4-BE49-F238E27FC236}">
                <a16:creationId xmlns:a16="http://schemas.microsoft.com/office/drawing/2014/main" id="{3BFE584A-84A6-4B24-A307-B158C69BB6F4}"/>
              </a:ext>
            </a:extLst>
          </p:cNvPr>
          <p:cNvSpPr>
            <a:spLocks noGrp="1"/>
          </p:cNvSpPr>
          <p:nvPr>
            <p:ph type="body" sz="quarter" idx="18"/>
          </p:nvPr>
        </p:nvSpPr>
        <p:spPr>
          <a:xfrm>
            <a:off x="725248" y="431105"/>
            <a:ext cx="11286595" cy="387798"/>
          </a:xfrm>
        </p:spPr>
        <p:txBody>
          <a:bodyPr/>
          <a:lstStyle/>
          <a:p>
            <a:r>
              <a:rPr lang="en-US" dirty="0"/>
              <a:t>Stable packaging cell lines GPRG and GPRTG (CYTEGRITY™)</a:t>
            </a:r>
          </a:p>
        </p:txBody>
      </p:sp>
      <p:grpSp>
        <p:nvGrpSpPr>
          <p:cNvPr id="124" name="Gruppieren 123"/>
          <p:cNvGrpSpPr/>
          <p:nvPr/>
        </p:nvGrpSpPr>
        <p:grpSpPr>
          <a:xfrm>
            <a:off x="172343" y="1256838"/>
            <a:ext cx="4097044" cy="2567495"/>
            <a:chOff x="5334696" y="2059063"/>
            <a:chExt cx="5794676" cy="2939278"/>
          </a:xfrm>
        </p:grpSpPr>
        <p:sp>
          <p:nvSpPr>
            <p:cNvPr id="126" name="TextBox 44"/>
            <p:cNvSpPr txBox="1"/>
            <p:nvPr/>
          </p:nvSpPr>
          <p:spPr>
            <a:xfrm>
              <a:off x="7716729" y="2112878"/>
              <a:ext cx="1174128" cy="292160"/>
            </a:xfrm>
            <a:prstGeom prst="rect">
              <a:avLst/>
            </a:prstGeom>
            <a:noFill/>
            <a:ln w="12700">
              <a:solidFill>
                <a:schemeClr val="tx1"/>
              </a:solidFill>
            </a:ln>
          </p:spPr>
          <p:txBody>
            <a:bodyPr wrap="none" rtlCol="0">
              <a:spAutoFit/>
            </a:bodyPr>
            <a:lstStyle/>
            <a:p>
              <a:pPr algn="ctr"/>
              <a:r>
                <a:rPr lang="en-US" sz="1200" dirty="0"/>
                <a:t>HEK293T </a:t>
              </a:r>
            </a:p>
          </p:txBody>
        </p:sp>
        <p:sp>
          <p:nvSpPr>
            <p:cNvPr id="127" name="Arc 6"/>
            <p:cNvSpPr/>
            <p:nvPr/>
          </p:nvSpPr>
          <p:spPr>
            <a:xfrm>
              <a:off x="6073615" y="2516799"/>
              <a:ext cx="2246744" cy="852914"/>
            </a:xfrm>
            <a:prstGeom prst="arc">
              <a:avLst>
                <a:gd name="adj1" fmla="val 16200000"/>
                <a:gd name="adj2" fmla="val 2130559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sz="1100"/>
            </a:p>
          </p:txBody>
        </p:sp>
        <p:sp>
          <p:nvSpPr>
            <p:cNvPr id="128" name="TextBox 139"/>
            <p:cNvSpPr txBox="1"/>
            <p:nvPr/>
          </p:nvSpPr>
          <p:spPr>
            <a:xfrm>
              <a:off x="8036298" y="2864343"/>
              <a:ext cx="532606" cy="292160"/>
            </a:xfrm>
            <a:prstGeom prst="rect">
              <a:avLst/>
            </a:prstGeom>
            <a:noFill/>
            <a:ln w="12700">
              <a:solidFill>
                <a:schemeClr val="tx1"/>
              </a:solidFill>
            </a:ln>
          </p:spPr>
          <p:txBody>
            <a:bodyPr wrap="none" rtlCol="0">
              <a:spAutoFit/>
            </a:bodyPr>
            <a:lstStyle/>
            <a:p>
              <a:pPr algn="ctr"/>
              <a:r>
                <a:rPr lang="en-US" sz="1200" dirty="0"/>
                <a:t>GP</a:t>
              </a:r>
            </a:p>
          </p:txBody>
        </p:sp>
        <p:sp>
          <p:nvSpPr>
            <p:cNvPr id="141" name="TextBox 140"/>
            <p:cNvSpPr txBox="1"/>
            <p:nvPr/>
          </p:nvSpPr>
          <p:spPr>
            <a:xfrm>
              <a:off x="7302158" y="3829423"/>
              <a:ext cx="674938" cy="292160"/>
            </a:xfrm>
            <a:prstGeom prst="rect">
              <a:avLst/>
            </a:prstGeom>
            <a:ln w="12700"/>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1200"/>
                <a:t>GPR</a:t>
              </a:r>
            </a:p>
          </p:txBody>
        </p:sp>
        <p:sp>
          <p:nvSpPr>
            <p:cNvPr id="142" name="TextBox 141"/>
            <p:cNvSpPr txBox="1"/>
            <p:nvPr/>
          </p:nvSpPr>
          <p:spPr>
            <a:xfrm>
              <a:off x="7275104" y="4507154"/>
              <a:ext cx="827583" cy="292160"/>
            </a:xfrm>
            <a:prstGeom prst="rect">
              <a:avLst/>
            </a:prstGeom>
            <a:ln w="12700"/>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1200"/>
                <a:t>GPRG</a:t>
              </a:r>
            </a:p>
          </p:txBody>
        </p:sp>
        <p:grpSp>
          <p:nvGrpSpPr>
            <p:cNvPr id="143" name="Group 31"/>
            <p:cNvGrpSpPr/>
            <p:nvPr/>
          </p:nvGrpSpPr>
          <p:grpSpPr>
            <a:xfrm>
              <a:off x="6676724" y="2298877"/>
              <a:ext cx="558190" cy="412131"/>
              <a:chOff x="1765212" y="2072409"/>
              <a:chExt cx="1203581" cy="823748"/>
            </a:xfrm>
            <a:solidFill>
              <a:srgbClr val="0070C0"/>
            </a:solidFill>
          </p:grpSpPr>
          <p:sp>
            <p:nvSpPr>
              <p:cNvPr id="185" name="Oval 28"/>
              <p:cNvSpPr/>
              <p:nvPr/>
            </p:nvSpPr>
            <p:spPr>
              <a:xfrm>
                <a:off x="1818063" y="2072409"/>
                <a:ext cx="1097879" cy="823748"/>
              </a:xfrm>
              <a:prstGeom prst="ellipse">
                <a:avLst/>
              </a:prstGeom>
              <a:solidFill>
                <a:schemeClr val="accent2">
                  <a:lumMod val="25000"/>
                  <a:lumOff val="75000"/>
                </a:schemeClr>
              </a:solidFill>
              <a:ln w="6350">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
            <p:nvSpPr>
              <p:cNvPr id="186" name="TextBox 81"/>
              <p:cNvSpPr txBox="1"/>
              <p:nvPr/>
            </p:nvSpPr>
            <p:spPr>
              <a:xfrm>
                <a:off x="1765212" y="2090545"/>
                <a:ext cx="1203581" cy="774674"/>
              </a:xfrm>
              <a:prstGeom prst="rect">
                <a:avLst/>
              </a:prstGeom>
              <a:noFill/>
            </p:spPr>
            <p:txBody>
              <a:bodyPr wrap="none" rtlCol="0">
                <a:spAutoFit/>
              </a:bodyPr>
              <a:lstStyle/>
              <a:p>
                <a:r>
                  <a:rPr lang="en-US" sz="800" i="1" dirty="0">
                    <a:ln w="0"/>
                    <a:effectLst>
                      <a:outerShdw blurRad="38100" dist="19050" dir="2700000" algn="tl" rotWithShape="0">
                        <a:schemeClr val="dk1">
                          <a:alpha val="40000"/>
                        </a:schemeClr>
                      </a:outerShdw>
                    </a:effectLst>
                  </a:rPr>
                  <a:t>gag</a:t>
                </a:r>
              </a:p>
              <a:p>
                <a:r>
                  <a:rPr lang="en-US" sz="800" i="1" dirty="0">
                    <a:ln w="0"/>
                    <a:effectLst>
                      <a:outerShdw blurRad="38100" dist="19050" dir="2700000" algn="tl" rotWithShape="0">
                        <a:schemeClr val="dk1">
                          <a:alpha val="40000"/>
                        </a:schemeClr>
                      </a:outerShdw>
                    </a:effectLst>
                  </a:rPr>
                  <a:t>pol</a:t>
                </a:r>
              </a:p>
            </p:txBody>
          </p:sp>
        </p:grpSp>
        <p:grpSp>
          <p:nvGrpSpPr>
            <p:cNvPr id="144" name="Group 36"/>
            <p:cNvGrpSpPr/>
            <p:nvPr/>
          </p:nvGrpSpPr>
          <p:grpSpPr>
            <a:xfrm>
              <a:off x="6544131" y="3907550"/>
              <a:ext cx="660212" cy="412130"/>
              <a:chOff x="1644520" y="4392465"/>
              <a:chExt cx="1447825" cy="852923"/>
            </a:xfrm>
          </p:grpSpPr>
          <p:sp>
            <p:nvSpPr>
              <p:cNvPr id="183" name="Oval 89"/>
              <p:cNvSpPr/>
              <p:nvPr/>
            </p:nvSpPr>
            <p:spPr>
              <a:xfrm>
                <a:off x="1830370" y="4392465"/>
                <a:ext cx="1116589" cy="852923"/>
              </a:xfrm>
              <a:prstGeom prst="ellipse">
                <a:avLst/>
              </a:prstGeom>
              <a:solidFill>
                <a:schemeClr val="tx1"/>
              </a:solidFill>
              <a:ln w="6350">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
            <p:nvSpPr>
              <p:cNvPr id="184" name="TextBox 83"/>
              <p:cNvSpPr txBox="1"/>
              <p:nvPr/>
            </p:nvSpPr>
            <p:spPr>
              <a:xfrm>
                <a:off x="1644520" y="4588497"/>
                <a:ext cx="1447825" cy="510435"/>
              </a:xfrm>
              <a:prstGeom prst="rect">
                <a:avLst/>
              </a:prstGeom>
              <a:noFill/>
            </p:spPr>
            <p:txBody>
              <a:bodyPr wrap="none" rtlCol="0">
                <a:spAutoFit/>
              </a:bodyPr>
              <a:lstStyle/>
              <a:p>
                <a:r>
                  <a:rPr lang="en-US" sz="800" dirty="0">
                    <a:solidFill>
                      <a:schemeClr val="bg1"/>
                    </a:solidFill>
                  </a:rPr>
                  <a:t>VSVG</a:t>
                </a:r>
              </a:p>
            </p:txBody>
          </p:sp>
        </p:grpSp>
        <p:sp>
          <p:nvSpPr>
            <p:cNvPr id="145" name="TextBox 86"/>
            <p:cNvSpPr txBox="1"/>
            <p:nvPr/>
          </p:nvSpPr>
          <p:spPr>
            <a:xfrm>
              <a:off x="8596493" y="3830183"/>
              <a:ext cx="786328" cy="292160"/>
            </a:xfrm>
            <a:prstGeom prst="rect">
              <a:avLst/>
            </a:prstGeom>
            <a:ln w="12700"/>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1200"/>
                <a:t>GPRT</a:t>
              </a:r>
            </a:p>
          </p:txBody>
        </p:sp>
        <p:grpSp>
          <p:nvGrpSpPr>
            <p:cNvPr id="146" name="Group 34"/>
            <p:cNvGrpSpPr/>
            <p:nvPr/>
          </p:nvGrpSpPr>
          <p:grpSpPr>
            <a:xfrm>
              <a:off x="6110647" y="3214019"/>
              <a:ext cx="1041937" cy="419601"/>
              <a:chOff x="848695" y="3553355"/>
              <a:chExt cx="1505053" cy="604736"/>
            </a:xfrm>
          </p:grpSpPr>
          <p:sp>
            <p:nvSpPr>
              <p:cNvPr id="179" name="Oval 88"/>
              <p:cNvSpPr/>
              <p:nvPr/>
            </p:nvSpPr>
            <p:spPr>
              <a:xfrm>
                <a:off x="1604894" y="3564122"/>
                <a:ext cx="735481" cy="593969"/>
              </a:xfrm>
              <a:prstGeom prst="ellipse">
                <a:avLst/>
              </a:prstGeom>
              <a:solidFill>
                <a:srgbClr val="931638"/>
              </a:solidFill>
              <a:ln w="6350">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
            <p:nvSpPr>
              <p:cNvPr id="180" name="TextBox 84"/>
              <p:cNvSpPr txBox="1"/>
              <p:nvPr/>
            </p:nvSpPr>
            <p:spPr>
              <a:xfrm>
                <a:off x="1590033" y="3662985"/>
                <a:ext cx="763715" cy="355463"/>
              </a:xfrm>
              <a:prstGeom prst="rect">
                <a:avLst/>
              </a:prstGeom>
              <a:noFill/>
            </p:spPr>
            <p:txBody>
              <a:bodyPr wrap="none" rtlCol="0">
                <a:spAutoFit/>
              </a:bodyPr>
              <a:lstStyle/>
              <a:p>
                <a:r>
                  <a:rPr lang="en-US" sz="800" dirty="0">
                    <a:solidFill>
                      <a:schemeClr val="bg1"/>
                    </a:solidFill>
                  </a:rPr>
                  <a:t>Rev</a:t>
                </a:r>
              </a:p>
            </p:txBody>
          </p:sp>
          <p:sp>
            <p:nvSpPr>
              <p:cNvPr id="181" name="Oval 92"/>
              <p:cNvSpPr/>
              <p:nvPr/>
            </p:nvSpPr>
            <p:spPr>
              <a:xfrm>
                <a:off x="858448" y="3553355"/>
                <a:ext cx="735481" cy="593968"/>
              </a:xfrm>
              <a:prstGeom prst="ellipse">
                <a:avLst/>
              </a:prstGeom>
              <a:solidFill>
                <a:schemeClr val="accent3">
                  <a:lumMod val="65000"/>
                </a:schemeClr>
              </a:solidFill>
              <a:ln w="6350">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
            <p:nvSpPr>
              <p:cNvPr id="182" name="TextBox 93"/>
              <p:cNvSpPr txBox="1"/>
              <p:nvPr/>
            </p:nvSpPr>
            <p:spPr>
              <a:xfrm>
                <a:off x="848695" y="3657171"/>
                <a:ext cx="724418" cy="355463"/>
              </a:xfrm>
              <a:prstGeom prst="rect">
                <a:avLst/>
              </a:prstGeom>
              <a:noFill/>
            </p:spPr>
            <p:txBody>
              <a:bodyPr wrap="none" rtlCol="0">
                <a:spAutoFit/>
              </a:bodyPr>
              <a:lstStyle/>
              <a:p>
                <a:pPr algn="ctr"/>
                <a:r>
                  <a:rPr lang="en-US" sz="800" dirty="0" err="1">
                    <a:solidFill>
                      <a:schemeClr val="bg1"/>
                    </a:solidFill>
                  </a:rPr>
                  <a:t>tTA</a:t>
                </a:r>
                <a:endParaRPr lang="en-US" sz="800" dirty="0">
                  <a:solidFill>
                    <a:schemeClr val="bg1"/>
                  </a:solidFill>
                </a:endParaRPr>
              </a:p>
            </p:txBody>
          </p:sp>
        </p:grpSp>
        <p:grpSp>
          <p:nvGrpSpPr>
            <p:cNvPr id="149" name="Group 38"/>
            <p:cNvGrpSpPr/>
            <p:nvPr/>
          </p:nvGrpSpPr>
          <p:grpSpPr>
            <a:xfrm>
              <a:off x="9587300" y="3192222"/>
              <a:ext cx="1542072" cy="436030"/>
              <a:chOff x="6368401" y="2890188"/>
              <a:chExt cx="3344253" cy="909885"/>
            </a:xfrm>
          </p:grpSpPr>
          <p:grpSp>
            <p:nvGrpSpPr>
              <p:cNvPr id="172" name="Group 37"/>
              <p:cNvGrpSpPr/>
              <p:nvPr/>
            </p:nvGrpSpPr>
            <p:grpSpPr>
              <a:xfrm>
                <a:off x="6393804" y="2890188"/>
                <a:ext cx="3318850" cy="909885"/>
                <a:chOff x="6393804" y="2890188"/>
                <a:chExt cx="3318850" cy="909885"/>
              </a:xfrm>
            </p:grpSpPr>
            <p:sp>
              <p:nvSpPr>
                <p:cNvPr id="176" name="Oval 94"/>
                <p:cNvSpPr/>
                <p:nvPr/>
              </p:nvSpPr>
              <p:spPr>
                <a:xfrm>
                  <a:off x="7504214" y="2913323"/>
                  <a:ext cx="1104220" cy="860011"/>
                </a:xfrm>
                <a:prstGeom prst="ellipse">
                  <a:avLst/>
                </a:prstGeom>
                <a:solidFill>
                  <a:srgbClr val="931638"/>
                </a:solidFill>
                <a:ln w="6350">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
              <p:nvSpPr>
                <p:cNvPr id="177" name="Oval 96"/>
                <p:cNvSpPr/>
                <p:nvPr/>
              </p:nvSpPr>
              <p:spPr>
                <a:xfrm>
                  <a:off x="6393804" y="2940062"/>
                  <a:ext cx="1104220" cy="860011"/>
                </a:xfrm>
                <a:prstGeom prst="ellipse">
                  <a:avLst/>
                </a:prstGeom>
                <a:solidFill>
                  <a:schemeClr val="accent3">
                    <a:lumMod val="65000"/>
                  </a:schemeClr>
                </a:solidFill>
                <a:ln w="6350">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
              <p:nvSpPr>
                <p:cNvPr id="178" name="Oval 98"/>
                <p:cNvSpPr/>
                <p:nvPr/>
              </p:nvSpPr>
              <p:spPr>
                <a:xfrm>
                  <a:off x="8608434" y="2890188"/>
                  <a:ext cx="1104220" cy="860011"/>
                </a:xfrm>
                <a:prstGeom prst="ellipse">
                  <a:avLst/>
                </a:prstGeom>
                <a:solidFill>
                  <a:schemeClr val="accent1">
                    <a:lumMod val="40000"/>
                    <a:lumOff val="60000"/>
                  </a:schemeClr>
                </a:solidFill>
                <a:ln w="6350">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grpSp>
          <p:sp>
            <p:nvSpPr>
              <p:cNvPr id="173" name="TextBox 95"/>
              <p:cNvSpPr txBox="1"/>
              <p:nvPr/>
            </p:nvSpPr>
            <p:spPr>
              <a:xfrm>
                <a:off x="7507431" y="3064517"/>
                <a:ext cx="1146610" cy="514678"/>
              </a:xfrm>
              <a:prstGeom prst="rect">
                <a:avLst/>
              </a:prstGeom>
              <a:noFill/>
            </p:spPr>
            <p:txBody>
              <a:bodyPr wrap="none" rtlCol="0">
                <a:spAutoFit/>
              </a:bodyPr>
              <a:lstStyle/>
              <a:p>
                <a:r>
                  <a:rPr lang="en-US" sz="800" dirty="0">
                    <a:solidFill>
                      <a:schemeClr val="bg1"/>
                    </a:solidFill>
                  </a:rPr>
                  <a:t>Rev</a:t>
                </a:r>
              </a:p>
            </p:txBody>
          </p:sp>
          <p:sp>
            <p:nvSpPr>
              <p:cNvPr id="174" name="TextBox 97"/>
              <p:cNvSpPr txBox="1"/>
              <p:nvPr/>
            </p:nvSpPr>
            <p:spPr>
              <a:xfrm>
                <a:off x="6368401" y="3069622"/>
                <a:ext cx="1087608" cy="514678"/>
              </a:xfrm>
              <a:prstGeom prst="rect">
                <a:avLst/>
              </a:prstGeom>
              <a:noFill/>
            </p:spPr>
            <p:txBody>
              <a:bodyPr wrap="none" rtlCol="0">
                <a:spAutoFit/>
              </a:bodyPr>
              <a:lstStyle/>
              <a:p>
                <a:r>
                  <a:rPr lang="en-US" sz="800" dirty="0" err="1">
                    <a:solidFill>
                      <a:schemeClr val="bg1"/>
                    </a:solidFill>
                  </a:rPr>
                  <a:t>tTA</a:t>
                </a:r>
                <a:endParaRPr lang="en-US" sz="800" dirty="0">
                  <a:solidFill>
                    <a:schemeClr val="bg1"/>
                  </a:solidFill>
                </a:endParaRPr>
              </a:p>
            </p:txBody>
          </p:sp>
          <p:sp>
            <p:nvSpPr>
              <p:cNvPr id="175" name="TextBox 99"/>
              <p:cNvSpPr txBox="1"/>
              <p:nvPr/>
            </p:nvSpPr>
            <p:spPr>
              <a:xfrm>
                <a:off x="8605882" y="3062854"/>
                <a:ext cx="1048273" cy="514679"/>
              </a:xfrm>
              <a:prstGeom prst="rect">
                <a:avLst/>
              </a:prstGeom>
              <a:noFill/>
            </p:spPr>
            <p:txBody>
              <a:bodyPr wrap="none" rtlCol="0">
                <a:spAutoFit/>
              </a:bodyPr>
              <a:lstStyle/>
              <a:p>
                <a:r>
                  <a:rPr lang="en-US" sz="800" dirty="0"/>
                  <a:t>Tat</a:t>
                </a:r>
              </a:p>
            </p:txBody>
          </p:sp>
        </p:grpSp>
        <p:grpSp>
          <p:nvGrpSpPr>
            <p:cNvPr id="150" name="Group 36"/>
            <p:cNvGrpSpPr/>
            <p:nvPr/>
          </p:nvGrpSpPr>
          <p:grpSpPr>
            <a:xfrm>
              <a:off x="9518499" y="3927964"/>
              <a:ext cx="660213" cy="412129"/>
              <a:chOff x="1618602" y="4350256"/>
              <a:chExt cx="1416061" cy="848060"/>
            </a:xfrm>
          </p:grpSpPr>
          <p:sp>
            <p:nvSpPr>
              <p:cNvPr id="170" name="Oval 89"/>
              <p:cNvSpPr/>
              <p:nvPr/>
            </p:nvSpPr>
            <p:spPr>
              <a:xfrm>
                <a:off x="1766171" y="4350256"/>
                <a:ext cx="1092090" cy="848060"/>
              </a:xfrm>
              <a:prstGeom prst="ellipse">
                <a:avLst/>
              </a:prstGeom>
              <a:solidFill>
                <a:schemeClr val="tx1"/>
              </a:solidFill>
              <a:ln w="6350">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
            <p:nvSpPr>
              <p:cNvPr id="171" name="TextBox 83"/>
              <p:cNvSpPr txBox="1"/>
              <p:nvPr/>
            </p:nvSpPr>
            <p:spPr>
              <a:xfrm>
                <a:off x="1618602" y="4505253"/>
                <a:ext cx="1416061" cy="507526"/>
              </a:xfrm>
              <a:prstGeom prst="rect">
                <a:avLst/>
              </a:prstGeom>
              <a:noFill/>
            </p:spPr>
            <p:txBody>
              <a:bodyPr wrap="none" rtlCol="0">
                <a:spAutoFit/>
              </a:bodyPr>
              <a:lstStyle/>
              <a:p>
                <a:r>
                  <a:rPr lang="en-US" sz="800" dirty="0">
                    <a:solidFill>
                      <a:schemeClr val="bg1"/>
                    </a:solidFill>
                  </a:rPr>
                  <a:t>VSVG</a:t>
                </a:r>
              </a:p>
            </p:txBody>
          </p:sp>
        </p:grpSp>
        <p:sp>
          <p:nvSpPr>
            <p:cNvPr id="151" name="TextBox 141"/>
            <p:cNvSpPr txBox="1"/>
            <p:nvPr/>
          </p:nvSpPr>
          <p:spPr>
            <a:xfrm>
              <a:off x="8520172" y="4507154"/>
              <a:ext cx="938972" cy="292160"/>
            </a:xfrm>
            <a:prstGeom prst="rect">
              <a:avLst/>
            </a:prstGeom>
            <a:ln w="12700"/>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1200"/>
                <a:t>GPRTG</a:t>
              </a:r>
            </a:p>
          </p:txBody>
        </p:sp>
        <p:sp>
          <p:nvSpPr>
            <p:cNvPr id="152" name="Arc 6"/>
            <p:cNvSpPr/>
            <p:nvPr/>
          </p:nvSpPr>
          <p:spPr>
            <a:xfrm>
              <a:off x="6698675" y="3432931"/>
              <a:ext cx="917337" cy="861369"/>
            </a:xfrm>
            <a:prstGeom prst="arc">
              <a:avLst>
                <a:gd name="adj1" fmla="val 16016965"/>
                <a:gd name="adj2" fmla="val 21305594"/>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sz="1100"/>
            </a:p>
          </p:txBody>
        </p:sp>
        <p:sp>
          <p:nvSpPr>
            <p:cNvPr id="154" name="Arc 6"/>
            <p:cNvSpPr/>
            <p:nvPr/>
          </p:nvSpPr>
          <p:spPr>
            <a:xfrm flipH="1">
              <a:off x="8944166" y="3499809"/>
              <a:ext cx="1351299" cy="831674"/>
            </a:xfrm>
            <a:prstGeom prst="arc">
              <a:avLst>
                <a:gd name="adj1" fmla="val 16200000"/>
                <a:gd name="adj2" fmla="val 21076098"/>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sz="1100"/>
            </a:p>
          </p:txBody>
        </p:sp>
        <p:sp>
          <p:nvSpPr>
            <p:cNvPr id="155" name="Arc 6"/>
            <p:cNvSpPr/>
            <p:nvPr/>
          </p:nvSpPr>
          <p:spPr>
            <a:xfrm>
              <a:off x="6533420" y="4143698"/>
              <a:ext cx="1120762" cy="854643"/>
            </a:xfrm>
            <a:prstGeom prst="arc">
              <a:avLst>
                <a:gd name="adj1" fmla="val 16200000"/>
                <a:gd name="adj2" fmla="val 21124721"/>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sz="1100"/>
            </a:p>
          </p:txBody>
        </p:sp>
        <p:sp>
          <p:nvSpPr>
            <p:cNvPr id="160" name="Arc 6"/>
            <p:cNvSpPr/>
            <p:nvPr/>
          </p:nvSpPr>
          <p:spPr>
            <a:xfrm flipH="1">
              <a:off x="8914085" y="4150393"/>
              <a:ext cx="1400467" cy="815480"/>
            </a:xfrm>
            <a:prstGeom prst="arc">
              <a:avLst>
                <a:gd name="adj1" fmla="val 16200000"/>
                <a:gd name="adj2" fmla="val 2130559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sz="1100"/>
            </a:p>
          </p:txBody>
        </p:sp>
        <p:cxnSp>
          <p:nvCxnSpPr>
            <p:cNvPr id="161" name="Straight Connector 8"/>
            <p:cNvCxnSpPr/>
            <p:nvPr/>
          </p:nvCxnSpPr>
          <p:spPr>
            <a:xfrm>
              <a:off x="7615821" y="4121583"/>
              <a:ext cx="0" cy="27381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64" name="Group 53"/>
            <p:cNvGrpSpPr/>
            <p:nvPr/>
          </p:nvGrpSpPr>
          <p:grpSpPr>
            <a:xfrm>
              <a:off x="7636710" y="3161258"/>
              <a:ext cx="1331684" cy="673911"/>
              <a:chOff x="5660957" y="2657324"/>
              <a:chExt cx="1195325" cy="928081"/>
            </a:xfrm>
          </p:grpSpPr>
          <p:cxnSp>
            <p:nvCxnSpPr>
              <p:cNvPr id="168" name="Straight Connector 54"/>
              <p:cNvCxnSpPr>
                <a:endCxn id="169" idx="1"/>
              </p:cNvCxnSpPr>
              <p:nvPr/>
            </p:nvCxnSpPr>
            <p:spPr>
              <a:xfrm flipH="1">
                <a:off x="6258620" y="2657324"/>
                <a:ext cx="46" cy="382050"/>
              </a:xfrm>
              <a:prstGeom prst="line">
                <a:avLst/>
              </a:prstGeom>
            </p:spPr>
            <p:style>
              <a:lnRef idx="2">
                <a:schemeClr val="dk1"/>
              </a:lnRef>
              <a:fillRef idx="0">
                <a:schemeClr val="dk1"/>
              </a:fillRef>
              <a:effectRef idx="1">
                <a:schemeClr val="dk1"/>
              </a:effectRef>
              <a:fontRef idx="minor">
                <a:schemeClr val="tx1"/>
              </a:fontRef>
            </p:style>
          </p:cxnSp>
          <p:sp>
            <p:nvSpPr>
              <p:cNvPr id="169" name="Left Brace 55"/>
              <p:cNvSpPr/>
              <p:nvPr/>
            </p:nvSpPr>
            <p:spPr>
              <a:xfrm rot="5400000">
                <a:off x="5985604" y="2714727"/>
                <a:ext cx="546031" cy="1195325"/>
              </a:xfrm>
              <a:prstGeom prst="leftBrace">
                <a:avLst/>
              </a:prstGeom>
              <a:ln>
                <a:headEnd type="none" w="lg" len="lg"/>
                <a:tailEnd type="non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sz="1100"/>
              </a:p>
            </p:txBody>
          </p:sp>
        </p:grpSp>
        <p:cxnSp>
          <p:nvCxnSpPr>
            <p:cNvPr id="165" name="Straight Connector 8"/>
            <p:cNvCxnSpPr/>
            <p:nvPr/>
          </p:nvCxnSpPr>
          <p:spPr>
            <a:xfrm>
              <a:off x="8984413" y="4121583"/>
              <a:ext cx="0" cy="27381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66" name="Geschweifte Klammer links 165"/>
            <p:cNvSpPr/>
            <p:nvPr/>
          </p:nvSpPr>
          <p:spPr>
            <a:xfrm>
              <a:off x="5792662" y="2059063"/>
              <a:ext cx="280953" cy="274878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67" name="Textfeld 166"/>
            <p:cNvSpPr txBox="1"/>
            <p:nvPr/>
          </p:nvSpPr>
          <p:spPr>
            <a:xfrm rot="16200000">
              <a:off x="4712971" y="3070614"/>
              <a:ext cx="1551226" cy="307776"/>
            </a:xfrm>
            <a:prstGeom prst="rect">
              <a:avLst/>
            </a:prstGeom>
            <a:noFill/>
          </p:spPr>
          <p:txBody>
            <a:bodyPr wrap="square" rtlCol="0">
              <a:spAutoFit/>
            </a:bodyPr>
            <a:lstStyle/>
            <a:p>
              <a:r>
                <a:rPr lang="de-DE" sz="1400" dirty="0" err="1"/>
                <a:t>Adherent</a:t>
              </a:r>
              <a:endParaRPr lang="de-DE" sz="1400" dirty="0"/>
            </a:p>
          </p:txBody>
        </p:sp>
      </p:grpSp>
      <p:cxnSp>
        <p:nvCxnSpPr>
          <p:cNvPr id="187" name="Straight Connector 8"/>
          <p:cNvCxnSpPr/>
          <p:nvPr/>
        </p:nvCxnSpPr>
        <p:spPr>
          <a:xfrm>
            <a:off x="2283314" y="1559051"/>
            <a:ext cx="0" cy="40281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3" name="Textfeld 92"/>
          <p:cNvSpPr txBox="1"/>
          <p:nvPr/>
        </p:nvSpPr>
        <p:spPr>
          <a:xfrm>
            <a:off x="59635" y="3927184"/>
            <a:ext cx="6672469" cy="2318070"/>
          </a:xfrm>
          <a:prstGeom prst="rect">
            <a:avLst/>
          </a:prstGeom>
          <a:noFill/>
        </p:spPr>
        <p:txBody>
          <a:bodyPr wrap="square" rtlCol="0">
            <a:spAutoFit/>
          </a:bodyPr>
          <a:lstStyle/>
          <a:p>
            <a:pPr marL="285750" indent="-285750">
              <a:lnSpc>
                <a:spcPct val="150000"/>
              </a:lnSpc>
              <a:buFont typeface="Arial" panose="020B0604020202020204" pitchFamily="34" charset="0"/>
              <a:buChar char="•"/>
              <a:defRPr/>
            </a:pPr>
            <a:r>
              <a:rPr lang="en-AU" sz="1400" dirty="0">
                <a:solidFill>
                  <a:srgbClr val="231F20"/>
                </a:solidFill>
                <a:sym typeface="Wingdings" panose="05000000000000000000" pitchFamily="2" charset="2"/>
              </a:rPr>
              <a:t>Inducible lentivirus production (TET-OFF system)</a:t>
            </a:r>
          </a:p>
          <a:p>
            <a:pPr lvl="1">
              <a:lnSpc>
                <a:spcPct val="150000"/>
              </a:lnSpc>
              <a:defRPr/>
            </a:pPr>
            <a:r>
              <a:rPr lang="en-US" sz="1400" dirty="0">
                <a:solidFill>
                  <a:srgbClr val="231F20"/>
                </a:solidFill>
                <a:sym typeface="Wingdings" panose="05000000000000000000" pitchFamily="2" charset="2"/>
              </a:rPr>
              <a:t> Reproducible, scale-up options, lower costs </a:t>
            </a:r>
          </a:p>
          <a:p>
            <a:pPr marL="285750" indent="-285750">
              <a:lnSpc>
                <a:spcPct val="150000"/>
              </a:lnSpc>
              <a:buFont typeface="Arial" panose="020B0604020202020204" pitchFamily="34" charset="0"/>
              <a:buChar char="•"/>
              <a:defRPr/>
            </a:pPr>
            <a:r>
              <a:rPr lang="en-US" sz="1400" dirty="0">
                <a:solidFill>
                  <a:srgbClr val="231F20"/>
                </a:solidFill>
                <a:sym typeface="Wingdings" panose="05000000000000000000" pitchFamily="2" charset="2"/>
              </a:rPr>
              <a:t>Improvement by suspension adaptation</a:t>
            </a:r>
          </a:p>
          <a:p>
            <a:pPr lvl="1">
              <a:lnSpc>
                <a:spcPct val="150000"/>
              </a:lnSpc>
              <a:defRPr/>
            </a:pPr>
            <a:r>
              <a:rPr lang="en-US" sz="1400" dirty="0">
                <a:solidFill>
                  <a:srgbClr val="231F20"/>
                </a:solidFill>
                <a:sym typeface="Wingdings" panose="05000000000000000000" pitchFamily="2" charset="2"/>
              </a:rPr>
              <a:t> Facilitates scalability, product consistency and safety (serum-free), increase titers</a:t>
            </a:r>
          </a:p>
          <a:p>
            <a:pPr marL="285750" indent="-285750">
              <a:lnSpc>
                <a:spcPct val="150000"/>
              </a:lnSpc>
              <a:buFont typeface="Arial" panose="020B0604020202020204" pitchFamily="34" charset="0"/>
              <a:buChar char="•"/>
              <a:defRPr/>
            </a:pPr>
            <a:r>
              <a:rPr lang="en-US" sz="1400" u="sng" dirty="0">
                <a:solidFill>
                  <a:srgbClr val="231F20"/>
                </a:solidFill>
                <a:sym typeface="Wingdings" panose="05000000000000000000" pitchFamily="2" charset="2"/>
              </a:rPr>
              <a:t> Challenge</a:t>
            </a:r>
          </a:p>
          <a:p>
            <a:pPr marL="742950" lvl="1" indent="-285750">
              <a:lnSpc>
                <a:spcPct val="150000"/>
              </a:lnSpc>
              <a:buFont typeface="Wingdings" panose="05000000000000000000" pitchFamily="2" charset="2"/>
              <a:buChar char="à"/>
              <a:defRPr/>
            </a:pPr>
            <a:r>
              <a:rPr lang="en-US" sz="1400" u="sng" dirty="0">
                <a:solidFill>
                  <a:srgbClr val="231F20"/>
                </a:solidFill>
                <a:sym typeface="Wingdings" panose="05000000000000000000" pitchFamily="2" charset="2"/>
              </a:rPr>
              <a:t>TET-OFF system: large scale doxycycline removal</a:t>
            </a:r>
          </a:p>
        </p:txBody>
      </p:sp>
      <p:sp>
        <p:nvSpPr>
          <p:cNvPr id="10" name="Textfeld 9"/>
          <p:cNvSpPr txBox="1"/>
          <p:nvPr/>
        </p:nvSpPr>
        <p:spPr>
          <a:xfrm>
            <a:off x="3248537" y="1352131"/>
            <a:ext cx="1138945" cy="415498"/>
          </a:xfrm>
          <a:prstGeom prst="rect">
            <a:avLst/>
          </a:prstGeom>
          <a:noFill/>
        </p:spPr>
        <p:txBody>
          <a:bodyPr wrap="square" rtlCol="0">
            <a:spAutoFit/>
          </a:bodyPr>
          <a:lstStyle/>
          <a:p>
            <a:r>
              <a:rPr lang="el-GR" sz="1050" dirty="0"/>
              <a:t>γ </a:t>
            </a:r>
            <a:r>
              <a:rPr lang="de-DE" sz="1050" dirty="0"/>
              <a:t>-retroviral </a:t>
            </a:r>
            <a:r>
              <a:rPr lang="de-DE" sz="1050" dirty="0" err="1"/>
              <a:t>transductions</a:t>
            </a:r>
            <a:endParaRPr lang="de-DE" sz="1050" dirty="0"/>
          </a:p>
        </p:txBody>
      </p:sp>
      <p:sp>
        <p:nvSpPr>
          <p:cNvPr id="97" name="Arc 6"/>
          <p:cNvSpPr/>
          <p:nvPr/>
        </p:nvSpPr>
        <p:spPr>
          <a:xfrm flipH="1">
            <a:off x="3123042" y="1328452"/>
            <a:ext cx="955417" cy="726477"/>
          </a:xfrm>
          <a:prstGeom prst="arc">
            <a:avLst>
              <a:gd name="adj1" fmla="val 16200000"/>
              <a:gd name="adj2" fmla="val 21076098"/>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sz="1100"/>
          </a:p>
        </p:txBody>
      </p:sp>
      <p:pic>
        <p:nvPicPr>
          <p:cNvPr id="84" name="Picture 4">
            <a:extLst>
              <a:ext uri="{FF2B5EF4-FFF2-40B4-BE49-F238E27FC236}">
                <a16:creationId xmlns:a16="http://schemas.microsoft.com/office/drawing/2014/main" id="{BBD02039-1381-4516-A35E-42D79E61B015}"/>
              </a:ext>
            </a:extLst>
          </p:cNvPr>
          <p:cNvPicPr>
            <a:picLocks noChangeAspect="1"/>
          </p:cNvPicPr>
          <p:nvPr/>
        </p:nvPicPr>
        <p:blipFill rotWithShape="1">
          <a:blip r:embed="rId3"/>
          <a:srcRect b="31630"/>
          <a:stretch/>
        </p:blipFill>
        <p:spPr>
          <a:xfrm>
            <a:off x="7271455" y="1217625"/>
            <a:ext cx="4076700" cy="2442084"/>
          </a:xfrm>
          <a:prstGeom prst="rect">
            <a:avLst/>
          </a:prstGeom>
        </p:spPr>
      </p:pic>
      <p:sp>
        <p:nvSpPr>
          <p:cNvPr id="85" name="TextBox 13">
            <a:extLst>
              <a:ext uri="{FF2B5EF4-FFF2-40B4-BE49-F238E27FC236}">
                <a16:creationId xmlns:a16="http://schemas.microsoft.com/office/drawing/2014/main" id="{F50CF365-0FA6-476F-AA09-4F8845E0BC5E}"/>
              </a:ext>
            </a:extLst>
          </p:cNvPr>
          <p:cNvSpPr txBox="1"/>
          <p:nvPr/>
        </p:nvSpPr>
        <p:spPr>
          <a:xfrm rot="16200000">
            <a:off x="5816002" y="2278606"/>
            <a:ext cx="2356398" cy="369332"/>
          </a:xfrm>
          <a:prstGeom prst="rect">
            <a:avLst/>
          </a:prstGeom>
          <a:solidFill>
            <a:srgbClr val="FF0000"/>
          </a:solidFill>
        </p:spPr>
        <p:txBody>
          <a:bodyPr wrap="square" rtlCol="0">
            <a:spAutoFit/>
          </a:bodyPr>
          <a:lstStyle/>
          <a:p>
            <a:r>
              <a:rPr lang="de-DE" dirty="0" err="1">
                <a:solidFill>
                  <a:srgbClr val="FFFFFF"/>
                </a:solidFill>
              </a:rPr>
              <a:t>Packaging</a:t>
            </a:r>
            <a:r>
              <a:rPr lang="de-DE" dirty="0">
                <a:solidFill>
                  <a:srgbClr val="FFFFFF"/>
                </a:solidFill>
              </a:rPr>
              <a:t> Cell </a:t>
            </a:r>
            <a:r>
              <a:rPr lang="de-DE" dirty="0" err="1">
                <a:solidFill>
                  <a:srgbClr val="FFFFFF"/>
                </a:solidFill>
              </a:rPr>
              <a:t>line</a:t>
            </a:r>
            <a:endParaRPr lang="en-US" dirty="0">
              <a:solidFill>
                <a:srgbClr val="FFFFFF"/>
              </a:solidFill>
            </a:endParaRPr>
          </a:p>
        </p:txBody>
      </p:sp>
      <p:pic>
        <p:nvPicPr>
          <p:cNvPr id="86" name="Picture 26">
            <a:extLst>
              <a:ext uri="{FF2B5EF4-FFF2-40B4-BE49-F238E27FC236}">
                <a16:creationId xmlns:a16="http://schemas.microsoft.com/office/drawing/2014/main" id="{2DAFD2D0-E86A-44E8-9FA3-643FEFE3BA38}"/>
              </a:ext>
            </a:extLst>
          </p:cNvPr>
          <p:cNvPicPr>
            <a:picLocks noChangeAspect="1"/>
          </p:cNvPicPr>
          <p:nvPr/>
        </p:nvPicPr>
        <p:blipFill rotWithShape="1">
          <a:blip r:embed="rId3"/>
          <a:srcRect t="68370"/>
          <a:stretch/>
        </p:blipFill>
        <p:spPr>
          <a:xfrm>
            <a:off x="7248340" y="4432636"/>
            <a:ext cx="4076700" cy="1129789"/>
          </a:xfrm>
          <a:prstGeom prst="rect">
            <a:avLst/>
          </a:prstGeom>
        </p:spPr>
      </p:pic>
      <p:sp>
        <p:nvSpPr>
          <p:cNvPr id="88" name="TextBox 29">
            <a:extLst>
              <a:ext uri="{FF2B5EF4-FFF2-40B4-BE49-F238E27FC236}">
                <a16:creationId xmlns:a16="http://schemas.microsoft.com/office/drawing/2014/main" id="{41300CC1-B7DA-46D8-AF72-3E07402F685F}"/>
              </a:ext>
            </a:extLst>
          </p:cNvPr>
          <p:cNvSpPr txBox="1"/>
          <p:nvPr/>
        </p:nvSpPr>
        <p:spPr>
          <a:xfrm rot="16200000">
            <a:off x="5880493" y="4658002"/>
            <a:ext cx="2171427" cy="369332"/>
          </a:xfrm>
          <a:prstGeom prst="rect">
            <a:avLst/>
          </a:prstGeom>
          <a:solidFill>
            <a:schemeClr val="accent1">
              <a:lumMod val="50000"/>
            </a:schemeClr>
          </a:solidFill>
        </p:spPr>
        <p:txBody>
          <a:bodyPr wrap="square" rtlCol="0">
            <a:spAutoFit/>
          </a:bodyPr>
          <a:lstStyle/>
          <a:p>
            <a:r>
              <a:rPr lang="de-DE" dirty="0">
                <a:solidFill>
                  <a:srgbClr val="FFFFFF"/>
                </a:solidFill>
              </a:rPr>
              <a:t>Producer </a:t>
            </a:r>
            <a:r>
              <a:rPr lang="de-DE" dirty="0" err="1">
                <a:solidFill>
                  <a:srgbClr val="FFFFFF"/>
                </a:solidFill>
              </a:rPr>
              <a:t>cell</a:t>
            </a:r>
            <a:r>
              <a:rPr lang="de-DE" dirty="0">
                <a:solidFill>
                  <a:srgbClr val="FFFFFF"/>
                </a:solidFill>
              </a:rPr>
              <a:t> </a:t>
            </a:r>
            <a:r>
              <a:rPr lang="de-DE" dirty="0" err="1">
                <a:solidFill>
                  <a:srgbClr val="FFFFFF"/>
                </a:solidFill>
              </a:rPr>
              <a:t>line</a:t>
            </a:r>
            <a:endParaRPr lang="en-US" dirty="0">
              <a:solidFill>
                <a:srgbClr val="FFFFFF"/>
              </a:solidFill>
            </a:endParaRPr>
          </a:p>
        </p:txBody>
      </p:sp>
    </p:spTree>
    <p:extLst>
      <p:ext uri="{BB962C8B-B14F-4D97-AF65-F5344CB8AC3E}">
        <p14:creationId xmlns:p14="http://schemas.microsoft.com/office/powerpoint/2010/main" val="379719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B239C4E-6204-4651-B31C-B7BCD498F938}"/>
              </a:ext>
            </a:extLst>
          </p:cNvPr>
          <p:cNvSpPr>
            <a:spLocks noGrp="1"/>
          </p:cNvSpPr>
          <p:nvPr>
            <p:ph type="sldNum" sz="quarter" idx="10"/>
          </p:nvPr>
        </p:nvSpPr>
        <p:spPr/>
        <p:txBody>
          <a:bodyPr/>
          <a:lstStyle/>
          <a:p>
            <a:fld id="{99EB916B-55F2-4A6B-BCF8-09E073F77D34}" type="slidenum">
              <a:rPr lang="en-AU" smtClean="0"/>
              <a:pPr/>
              <a:t>3</a:t>
            </a:fld>
            <a:endParaRPr lang="en-AU"/>
          </a:p>
        </p:txBody>
      </p:sp>
      <p:sp>
        <p:nvSpPr>
          <p:cNvPr id="6" name="Title 1">
            <a:extLst>
              <a:ext uri="{FF2B5EF4-FFF2-40B4-BE49-F238E27FC236}">
                <a16:creationId xmlns:a16="http://schemas.microsoft.com/office/drawing/2014/main" id="{D9305A13-B3C6-468F-8F98-B08182F8D058}"/>
              </a:ext>
            </a:extLst>
          </p:cNvPr>
          <p:cNvSpPr txBox="1">
            <a:spLocks/>
          </p:cNvSpPr>
          <p:nvPr/>
        </p:nvSpPr>
        <p:spPr>
          <a:xfrm>
            <a:off x="174337" y="38686"/>
            <a:ext cx="12032512" cy="760837"/>
          </a:xfrm>
          <a:prstGeom prst="rect">
            <a:avLst/>
          </a:prstGeom>
        </p:spPr>
        <p:txBody>
          <a:bodyPr>
            <a:normAutofit fontScale="92500" lnSpcReduction="10000"/>
          </a:bodyPr>
          <a:lst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a:lstStyle>
          <a:p>
            <a:r>
              <a:rPr lang="de-DE" sz="2200" dirty="0" err="1"/>
              <a:t>Stable</a:t>
            </a:r>
            <a:r>
              <a:rPr lang="de-DE" sz="2200" dirty="0"/>
              <a:t> </a:t>
            </a:r>
            <a:r>
              <a:rPr lang="de-DE" sz="2200" dirty="0" err="1"/>
              <a:t>adherent</a:t>
            </a:r>
            <a:r>
              <a:rPr lang="de-DE" sz="2200" dirty="0"/>
              <a:t> </a:t>
            </a:r>
            <a:r>
              <a:rPr lang="de-DE" sz="2200" dirty="0" err="1"/>
              <a:t>pools</a:t>
            </a:r>
            <a:r>
              <a:rPr lang="de-DE" sz="2200" dirty="0"/>
              <a:t> </a:t>
            </a:r>
            <a:r>
              <a:rPr lang="de-DE" sz="2200" dirty="0" err="1"/>
              <a:t>from</a:t>
            </a:r>
            <a:r>
              <a:rPr lang="de-DE" sz="2200" dirty="0"/>
              <a:t> GPRTG </a:t>
            </a:r>
            <a:r>
              <a:rPr lang="de-DE" sz="2200" dirty="0" err="1"/>
              <a:t>expresses</a:t>
            </a:r>
            <a:r>
              <a:rPr lang="de-DE" sz="2200" dirty="0"/>
              <a:t> </a:t>
            </a:r>
            <a:r>
              <a:rPr lang="de-DE" sz="2200" dirty="0" err="1"/>
              <a:t>higher</a:t>
            </a:r>
            <a:r>
              <a:rPr lang="de-DE" sz="2200" dirty="0"/>
              <a:t> </a:t>
            </a:r>
            <a:r>
              <a:rPr lang="de-DE" sz="2200" dirty="0" err="1"/>
              <a:t>titer</a:t>
            </a:r>
            <a:r>
              <a:rPr lang="de-DE" sz="2200" dirty="0"/>
              <a:t> </a:t>
            </a:r>
            <a:r>
              <a:rPr lang="de-DE" sz="2200" dirty="0" err="1"/>
              <a:t>compared</a:t>
            </a:r>
            <a:r>
              <a:rPr lang="de-DE" sz="2200" dirty="0"/>
              <a:t> </a:t>
            </a:r>
            <a:r>
              <a:rPr lang="de-DE" sz="2200" dirty="0" err="1"/>
              <a:t>to</a:t>
            </a:r>
            <a:r>
              <a:rPr lang="de-DE" sz="2200" dirty="0"/>
              <a:t> GPRG </a:t>
            </a:r>
            <a:r>
              <a:rPr lang="de-DE" sz="2200" dirty="0">
                <a:sym typeface="Wingdings" panose="05000000000000000000" pitchFamily="2" charset="2"/>
              </a:rPr>
              <a:t>and </a:t>
            </a:r>
            <a:r>
              <a:rPr lang="de-CH" sz="2400" dirty="0"/>
              <a:t>HSC </a:t>
            </a:r>
            <a:r>
              <a:rPr lang="de-CH" sz="2400" dirty="0" err="1"/>
              <a:t>transduction</a:t>
            </a:r>
            <a:r>
              <a:rPr lang="de-CH" sz="2400" dirty="0"/>
              <a:t> </a:t>
            </a:r>
            <a:r>
              <a:rPr lang="de-CH" sz="2400" dirty="0" err="1"/>
              <a:t>capacity</a:t>
            </a:r>
            <a:r>
              <a:rPr lang="de-CH" sz="2400" dirty="0"/>
              <a:t> of LVV </a:t>
            </a:r>
            <a:r>
              <a:rPr lang="de-CH" sz="2400" dirty="0" err="1"/>
              <a:t>expressed</a:t>
            </a:r>
            <a:r>
              <a:rPr lang="de-CH" sz="2400" dirty="0"/>
              <a:t> in GPRTG </a:t>
            </a:r>
            <a:r>
              <a:rPr lang="de-CH" sz="2400" dirty="0" err="1"/>
              <a:t>is</a:t>
            </a:r>
            <a:r>
              <a:rPr lang="de-CH" sz="2400" dirty="0"/>
              <a:t> </a:t>
            </a:r>
            <a:r>
              <a:rPr lang="de-CH" sz="2400" dirty="0" err="1"/>
              <a:t>higher</a:t>
            </a:r>
            <a:r>
              <a:rPr lang="de-CH" sz="2400" dirty="0"/>
              <a:t> </a:t>
            </a:r>
            <a:r>
              <a:rPr lang="de-CH" sz="2400" dirty="0" err="1"/>
              <a:t>compared</a:t>
            </a:r>
            <a:r>
              <a:rPr lang="de-CH" sz="2400" dirty="0"/>
              <a:t> </a:t>
            </a:r>
            <a:r>
              <a:rPr lang="de-CH" sz="2400" dirty="0" err="1"/>
              <a:t>to</a:t>
            </a:r>
            <a:r>
              <a:rPr lang="de-CH" sz="2400" dirty="0"/>
              <a:t> GPRG</a:t>
            </a:r>
            <a:endParaRPr lang="en-US" sz="2400" dirty="0"/>
          </a:p>
        </p:txBody>
      </p:sp>
      <p:sp>
        <p:nvSpPr>
          <p:cNvPr id="7" name="Textfeld 6">
            <a:extLst>
              <a:ext uri="{FF2B5EF4-FFF2-40B4-BE49-F238E27FC236}">
                <a16:creationId xmlns:a16="http://schemas.microsoft.com/office/drawing/2014/main" id="{14C344EF-14DA-4079-BF99-FA846AADDD8D}"/>
              </a:ext>
            </a:extLst>
          </p:cNvPr>
          <p:cNvSpPr txBox="1"/>
          <p:nvPr/>
        </p:nvSpPr>
        <p:spPr>
          <a:xfrm>
            <a:off x="1081812" y="5253178"/>
            <a:ext cx="1572606" cy="369332"/>
          </a:xfrm>
          <a:prstGeom prst="rect">
            <a:avLst/>
          </a:prstGeom>
          <a:noFill/>
        </p:spPr>
        <p:txBody>
          <a:bodyPr wrap="square" rtlCol="0">
            <a:spAutoFit/>
          </a:bodyPr>
          <a:lstStyle/>
          <a:p>
            <a:r>
              <a:rPr lang="de-DE" b="1" dirty="0">
                <a:solidFill>
                  <a:srgbClr val="00B050"/>
                </a:solidFill>
              </a:rPr>
              <a:t>GPRG (G)</a:t>
            </a:r>
            <a:endParaRPr lang="en-US" b="1" dirty="0">
              <a:solidFill>
                <a:srgbClr val="00B050"/>
              </a:solidFill>
            </a:endParaRPr>
          </a:p>
        </p:txBody>
      </p:sp>
      <p:sp>
        <p:nvSpPr>
          <p:cNvPr id="8" name="Textfeld 7">
            <a:extLst>
              <a:ext uri="{FF2B5EF4-FFF2-40B4-BE49-F238E27FC236}">
                <a16:creationId xmlns:a16="http://schemas.microsoft.com/office/drawing/2014/main" id="{9E047110-0640-46B9-AAAA-83720403D1BA}"/>
              </a:ext>
            </a:extLst>
          </p:cNvPr>
          <p:cNvSpPr txBox="1"/>
          <p:nvPr/>
        </p:nvSpPr>
        <p:spPr>
          <a:xfrm>
            <a:off x="2420628" y="5253178"/>
            <a:ext cx="1572606" cy="369332"/>
          </a:xfrm>
          <a:prstGeom prst="rect">
            <a:avLst/>
          </a:prstGeom>
          <a:noFill/>
        </p:spPr>
        <p:txBody>
          <a:bodyPr wrap="square" rtlCol="0">
            <a:spAutoFit/>
          </a:bodyPr>
          <a:lstStyle/>
          <a:p>
            <a:r>
              <a:rPr lang="de-DE" b="1" dirty="0">
                <a:solidFill>
                  <a:srgbClr val="0070C0"/>
                </a:solidFill>
              </a:rPr>
              <a:t>GPRTG (TG)</a:t>
            </a:r>
            <a:endParaRPr lang="en-US" b="1" dirty="0">
              <a:solidFill>
                <a:srgbClr val="0070C0"/>
              </a:solidFill>
            </a:endParaRPr>
          </a:p>
        </p:txBody>
      </p:sp>
      <p:graphicFrame>
        <p:nvGraphicFramePr>
          <p:cNvPr id="10" name="Diagramm 20">
            <a:extLst>
              <a:ext uri="{FF2B5EF4-FFF2-40B4-BE49-F238E27FC236}">
                <a16:creationId xmlns:a16="http://schemas.microsoft.com/office/drawing/2014/main" id="{2500278D-8D63-49D8-AF1E-B4F5543AA472}"/>
              </a:ext>
            </a:extLst>
          </p:cNvPr>
          <p:cNvGraphicFramePr>
            <a:graphicFrameLocks/>
          </p:cNvGraphicFramePr>
          <p:nvPr>
            <p:extLst>
              <p:ext uri="{D42A27DB-BD31-4B8C-83A1-F6EECF244321}">
                <p14:modId xmlns:p14="http://schemas.microsoft.com/office/powerpoint/2010/main" val="372492467"/>
              </p:ext>
            </p:extLst>
          </p:nvPr>
        </p:nvGraphicFramePr>
        <p:xfrm>
          <a:off x="0" y="1062670"/>
          <a:ext cx="4071164" cy="42705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5">
            <a:extLst>
              <a:ext uri="{FF2B5EF4-FFF2-40B4-BE49-F238E27FC236}">
                <a16:creationId xmlns:a16="http://schemas.microsoft.com/office/drawing/2014/main" id="{B4958A6D-26C6-AC2B-A5DF-A13A73CA652A}"/>
              </a:ext>
            </a:extLst>
          </p:cNvPr>
          <p:cNvGraphicFramePr>
            <a:graphicFrameLocks/>
          </p:cNvGraphicFramePr>
          <p:nvPr>
            <p:extLst>
              <p:ext uri="{D42A27DB-BD31-4B8C-83A1-F6EECF244321}">
                <p14:modId xmlns:p14="http://schemas.microsoft.com/office/powerpoint/2010/main" val="1478882870"/>
              </p:ext>
            </p:extLst>
          </p:nvPr>
        </p:nvGraphicFramePr>
        <p:xfrm>
          <a:off x="5152976" y="1062670"/>
          <a:ext cx="5638799" cy="49569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3482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0DEF9CE-03F3-3CF4-859F-652F46488F08}"/>
              </a:ext>
            </a:extLst>
          </p:cNvPr>
          <p:cNvSpPr>
            <a:spLocks noGrp="1"/>
          </p:cNvSpPr>
          <p:nvPr>
            <p:ph type="sldNum" sz="quarter" idx="10"/>
          </p:nvPr>
        </p:nvSpPr>
        <p:spPr/>
        <p:txBody>
          <a:bodyPr/>
          <a:lstStyle/>
          <a:p>
            <a:fld id="{99EB916B-55F2-4A6B-BCF8-09E073F77D34}" type="slidenum">
              <a:rPr lang="en-AU" smtClean="0"/>
              <a:pPr/>
              <a:t>4</a:t>
            </a:fld>
            <a:endParaRPr lang="en-AU"/>
          </a:p>
        </p:txBody>
      </p:sp>
      <p:sp>
        <p:nvSpPr>
          <p:cNvPr id="3" name="Textplatzhalter 2">
            <a:extLst>
              <a:ext uri="{FF2B5EF4-FFF2-40B4-BE49-F238E27FC236}">
                <a16:creationId xmlns:a16="http://schemas.microsoft.com/office/drawing/2014/main" id="{FBA04D1E-9C61-63A4-A562-8F3D03135D22}"/>
              </a:ext>
            </a:extLst>
          </p:cNvPr>
          <p:cNvSpPr>
            <a:spLocks noGrp="1"/>
          </p:cNvSpPr>
          <p:nvPr>
            <p:ph type="body" sz="quarter" idx="18"/>
          </p:nvPr>
        </p:nvSpPr>
        <p:spPr>
          <a:xfrm>
            <a:off x="725248" y="432216"/>
            <a:ext cx="10729912" cy="775597"/>
          </a:xfrm>
        </p:spPr>
        <p:txBody>
          <a:bodyPr/>
          <a:lstStyle/>
          <a:p>
            <a:r>
              <a:rPr lang="en-US" dirty="0"/>
              <a:t>Bioreactors show superior process performance over flatware</a:t>
            </a:r>
          </a:p>
        </p:txBody>
      </p:sp>
      <p:graphicFrame>
        <p:nvGraphicFramePr>
          <p:cNvPr id="6" name="Chart 15">
            <a:extLst>
              <a:ext uri="{FF2B5EF4-FFF2-40B4-BE49-F238E27FC236}">
                <a16:creationId xmlns:a16="http://schemas.microsoft.com/office/drawing/2014/main" id="{CA50D39F-9776-66CA-4778-C5070E891926}"/>
              </a:ext>
            </a:extLst>
          </p:cNvPr>
          <p:cNvGraphicFramePr>
            <a:graphicFrameLocks/>
          </p:cNvGraphicFramePr>
          <p:nvPr/>
        </p:nvGraphicFramePr>
        <p:xfrm>
          <a:off x="650805" y="1336163"/>
          <a:ext cx="6247536" cy="435116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5">
            <a:extLst>
              <a:ext uri="{FF2B5EF4-FFF2-40B4-BE49-F238E27FC236}">
                <a16:creationId xmlns:a16="http://schemas.microsoft.com/office/drawing/2014/main" id="{FDF25E44-C770-66C3-FFE8-50F52477920E}"/>
              </a:ext>
            </a:extLst>
          </p:cNvPr>
          <p:cNvSpPr txBox="1"/>
          <p:nvPr/>
        </p:nvSpPr>
        <p:spPr>
          <a:xfrm>
            <a:off x="7372349" y="3204407"/>
            <a:ext cx="4371976"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de-DE" sz="1200" b="1" dirty="0"/>
              <a:t>Advantages </a:t>
            </a:r>
            <a:r>
              <a:rPr lang="de-DE" sz="1200" b="1" dirty="0" err="1"/>
              <a:t>of</a:t>
            </a:r>
            <a:r>
              <a:rPr lang="de-DE" sz="1200" b="1" dirty="0"/>
              <a:t> </a:t>
            </a:r>
            <a:r>
              <a:rPr lang="de-DE" sz="1200" b="1" dirty="0" err="1"/>
              <a:t>bioreactor</a:t>
            </a:r>
            <a:r>
              <a:rPr lang="de-DE" sz="1200" b="1" dirty="0"/>
              <a:t> </a:t>
            </a:r>
            <a:r>
              <a:rPr lang="de-DE" sz="1200" b="1" dirty="0" err="1"/>
              <a:t>processes</a:t>
            </a:r>
            <a:endParaRPr lang="de-DE" sz="1200" b="1" dirty="0"/>
          </a:p>
          <a:p>
            <a:pPr algn="ctr"/>
            <a:endParaRPr lang="de-DE" sz="1200" dirty="0"/>
          </a:p>
          <a:p>
            <a:pPr marL="285750" indent="-285750" algn="ctr">
              <a:buFont typeface="Arial" panose="020B0604020202020204" pitchFamily="34" charset="0"/>
              <a:buChar char="•"/>
            </a:pPr>
            <a:r>
              <a:rPr lang="de-DE" sz="1200" dirty="0" err="1"/>
              <a:t>Smaller</a:t>
            </a:r>
            <a:r>
              <a:rPr lang="de-DE" sz="1200" dirty="0"/>
              <a:t> </a:t>
            </a:r>
            <a:r>
              <a:rPr lang="de-DE" sz="1200" dirty="0" err="1"/>
              <a:t>footprint</a:t>
            </a:r>
            <a:endParaRPr lang="de-DE" sz="1200" dirty="0"/>
          </a:p>
          <a:p>
            <a:pPr marL="285750" indent="-285750" algn="ctr">
              <a:buFont typeface="Arial" panose="020B0604020202020204" pitchFamily="34" charset="0"/>
              <a:buChar char="•"/>
            </a:pPr>
            <a:endParaRPr lang="de-DE" sz="1200" dirty="0"/>
          </a:p>
          <a:p>
            <a:pPr marL="285750" indent="-285750" algn="ctr">
              <a:buFont typeface="Arial" panose="020B0604020202020204" pitchFamily="34" charset="0"/>
              <a:buChar char="•"/>
            </a:pPr>
            <a:r>
              <a:rPr lang="de-DE" sz="1200" dirty="0" err="1"/>
              <a:t>Highly</a:t>
            </a:r>
            <a:r>
              <a:rPr lang="de-DE" sz="1200" dirty="0"/>
              <a:t> </a:t>
            </a:r>
            <a:r>
              <a:rPr lang="de-DE" sz="1200" dirty="0" err="1"/>
              <a:t>automation</a:t>
            </a:r>
            <a:endParaRPr lang="de-DE" sz="1200" dirty="0"/>
          </a:p>
          <a:p>
            <a:pPr marL="285750" indent="-285750" algn="ctr">
              <a:buFont typeface="Arial" panose="020B0604020202020204" pitchFamily="34" charset="0"/>
              <a:buChar char="•"/>
            </a:pPr>
            <a:endParaRPr lang="de-DE" sz="1200" dirty="0"/>
          </a:p>
          <a:p>
            <a:pPr marL="285750" indent="-285750" algn="ctr">
              <a:buFont typeface="Arial" panose="020B0604020202020204" pitchFamily="34" charset="0"/>
              <a:buChar char="•"/>
            </a:pPr>
            <a:r>
              <a:rPr lang="de-DE" sz="1200" dirty="0"/>
              <a:t>Robust 8 </a:t>
            </a:r>
            <a:r>
              <a:rPr lang="de-DE" sz="1200" dirty="0" err="1"/>
              <a:t>harvest-day</a:t>
            </a:r>
            <a:r>
              <a:rPr lang="de-DE" sz="1200" dirty="0"/>
              <a:t> </a:t>
            </a:r>
            <a:r>
              <a:rPr lang="de-DE" sz="1200" dirty="0" err="1"/>
              <a:t>perfusion</a:t>
            </a:r>
            <a:r>
              <a:rPr lang="de-DE" sz="1200" dirty="0"/>
              <a:t> </a:t>
            </a:r>
            <a:r>
              <a:rPr lang="de-DE" sz="1200" dirty="0" err="1"/>
              <a:t>process</a:t>
            </a:r>
            <a:endParaRPr lang="de-DE" sz="1200" dirty="0"/>
          </a:p>
          <a:p>
            <a:pPr marL="285750" indent="-285750" algn="ctr">
              <a:buFont typeface="Arial" panose="020B0604020202020204" pitchFamily="34" charset="0"/>
              <a:buChar char="•"/>
            </a:pPr>
            <a:endParaRPr lang="de-DE" sz="1200" dirty="0"/>
          </a:p>
          <a:p>
            <a:pPr marL="285750" indent="-285750" algn="ctr">
              <a:buFont typeface="Arial" panose="020B0604020202020204" pitchFamily="34" charset="0"/>
              <a:buChar char="•"/>
            </a:pPr>
            <a:r>
              <a:rPr lang="de-DE" sz="1200" dirty="0"/>
              <a:t>3-times </a:t>
            </a:r>
            <a:r>
              <a:rPr lang="de-DE" sz="1200" dirty="0" err="1"/>
              <a:t>higher</a:t>
            </a:r>
            <a:r>
              <a:rPr lang="de-DE" sz="1200" dirty="0"/>
              <a:t> </a:t>
            </a:r>
            <a:r>
              <a:rPr lang="de-DE" sz="1200" dirty="0" err="1"/>
              <a:t>yield</a:t>
            </a:r>
            <a:r>
              <a:rPr lang="de-DE" sz="1200" dirty="0"/>
              <a:t> per cm² (</a:t>
            </a:r>
            <a:r>
              <a:rPr lang="de-DE" sz="1200" dirty="0" err="1"/>
              <a:t>Carbo</a:t>
            </a:r>
            <a:r>
              <a:rPr lang="de-DE" sz="1200" dirty="0"/>
              <a:t> vs. </a:t>
            </a:r>
            <a:r>
              <a:rPr lang="de-DE" sz="1200" dirty="0" err="1"/>
              <a:t>Flatware</a:t>
            </a:r>
            <a:r>
              <a:rPr lang="de-DE" sz="1200" dirty="0"/>
              <a:t>)</a:t>
            </a:r>
          </a:p>
          <a:p>
            <a:pPr algn="ctr"/>
            <a:endParaRPr lang="de-DE" sz="1200" dirty="0"/>
          </a:p>
        </p:txBody>
      </p:sp>
      <p:graphicFrame>
        <p:nvGraphicFramePr>
          <p:cNvPr id="8" name="Tabelle 3">
            <a:extLst>
              <a:ext uri="{FF2B5EF4-FFF2-40B4-BE49-F238E27FC236}">
                <a16:creationId xmlns:a16="http://schemas.microsoft.com/office/drawing/2014/main" id="{7B799AF1-260B-52AD-99EB-7372ADF18070}"/>
              </a:ext>
            </a:extLst>
          </p:cNvPr>
          <p:cNvGraphicFramePr>
            <a:graphicFrameLocks noGrp="1"/>
          </p:cNvGraphicFramePr>
          <p:nvPr/>
        </p:nvGraphicFramePr>
        <p:xfrm>
          <a:off x="568698" y="5602205"/>
          <a:ext cx="6329643" cy="548640"/>
        </p:xfrm>
        <a:graphic>
          <a:graphicData uri="http://schemas.openxmlformats.org/drawingml/2006/table">
            <a:tbl>
              <a:tblPr firstRow="1" bandRow="1">
                <a:tableStyleId>{5C22544A-7EE6-4342-B048-85BDC9FD1C3A}</a:tableStyleId>
              </a:tblPr>
              <a:tblGrid>
                <a:gridCol w="2109881">
                  <a:extLst>
                    <a:ext uri="{9D8B030D-6E8A-4147-A177-3AD203B41FA5}">
                      <a16:colId xmlns:a16="http://schemas.microsoft.com/office/drawing/2014/main" val="2078377449"/>
                    </a:ext>
                  </a:extLst>
                </a:gridCol>
                <a:gridCol w="2109881">
                  <a:extLst>
                    <a:ext uri="{9D8B030D-6E8A-4147-A177-3AD203B41FA5}">
                      <a16:colId xmlns:a16="http://schemas.microsoft.com/office/drawing/2014/main" val="2124163106"/>
                    </a:ext>
                  </a:extLst>
                </a:gridCol>
                <a:gridCol w="2109881">
                  <a:extLst>
                    <a:ext uri="{9D8B030D-6E8A-4147-A177-3AD203B41FA5}">
                      <a16:colId xmlns:a16="http://schemas.microsoft.com/office/drawing/2014/main" val="3957577875"/>
                    </a:ext>
                  </a:extLst>
                </a:gridCol>
              </a:tblGrid>
              <a:tr h="229655">
                <a:tc>
                  <a:txBody>
                    <a:bodyPr/>
                    <a:lstStyle/>
                    <a:p>
                      <a:r>
                        <a:rPr lang="en-US" sz="1200" dirty="0" err="1"/>
                        <a:t>Univercells</a:t>
                      </a:r>
                      <a:r>
                        <a:rPr lang="en-US" sz="1200" dirty="0"/>
                        <a:t> Carbo 10 m²</a:t>
                      </a:r>
                    </a:p>
                  </a:txBody>
                  <a:tcPr/>
                </a:tc>
                <a:tc>
                  <a:txBody>
                    <a:bodyPr/>
                    <a:lstStyle/>
                    <a:p>
                      <a:r>
                        <a:rPr lang="en-US" sz="1200" dirty="0" err="1"/>
                        <a:t>Univercells</a:t>
                      </a:r>
                      <a:r>
                        <a:rPr lang="en-US" sz="1200" dirty="0"/>
                        <a:t> Hydro 2.4 m²</a:t>
                      </a:r>
                    </a:p>
                  </a:txBody>
                  <a:tcPr/>
                </a:tc>
                <a:tc>
                  <a:txBody>
                    <a:bodyPr/>
                    <a:lstStyle/>
                    <a:p>
                      <a:r>
                        <a:rPr lang="en-US" sz="1200" dirty="0"/>
                        <a:t>CS10 cell stack</a:t>
                      </a:r>
                    </a:p>
                  </a:txBody>
                  <a:tcPr/>
                </a:tc>
                <a:extLst>
                  <a:ext uri="{0D108BD9-81ED-4DB2-BD59-A6C34878D82A}">
                    <a16:rowId xmlns:a16="http://schemas.microsoft.com/office/drawing/2014/main" val="2921757711"/>
                  </a:ext>
                </a:extLst>
              </a:tr>
              <a:tr h="229655">
                <a:tc>
                  <a:txBody>
                    <a:bodyPr/>
                    <a:lstStyle/>
                    <a:p>
                      <a:r>
                        <a:rPr lang="en-US" sz="1200" dirty="0"/>
                        <a:t>7.3E+06 TU/cm² /run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4.7E+06 TU/cm² /run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2.4E+06 TU/cm² /run</a:t>
                      </a:r>
                    </a:p>
                  </a:txBody>
                  <a:tcPr/>
                </a:tc>
                <a:extLst>
                  <a:ext uri="{0D108BD9-81ED-4DB2-BD59-A6C34878D82A}">
                    <a16:rowId xmlns:a16="http://schemas.microsoft.com/office/drawing/2014/main" val="647905531"/>
                  </a:ext>
                </a:extLst>
              </a:tr>
            </a:tbl>
          </a:graphicData>
        </a:graphic>
      </p:graphicFrame>
      <p:sp>
        <p:nvSpPr>
          <p:cNvPr id="10" name="TextBox 5">
            <a:extLst>
              <a:ext uri="{FF2B5EF4-FFF2-40B4-BE49-F238E27FC236}">
                <a16:creationId xmlns:a16="http://schemas.microsoft.com/office/drawing/2014/main" id="{A1F77981-B5EB-D821-5BEC-8FB544FBB054}"/>
              </a:ext>
            </a:extLst>
          </p:cNvPr>
          <p:cNvSpPr txBox="1"/>
          <p:nvPr/>
        </p:nvSpPr>
        <p:spPr>
          <a:xfrm>
            <a:off x="7372349" y="1473495"/>
            <a:ext cx="4371976"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de-DE" sz="1200" b="1" dirty="0"/>
              <a:t>Advantages </a:t>
            </a:r>
            <a:r>
              <a:rPr lang="de-DE" sz="1200" b="1" dirty="0" err="1"/>
              <a:t>of</a:t>
            </a:r>
            <a:r>
              <a:rPr lang="de-DE" sz="1200" b="1" dirty="0"/>
              <a:t> </a:t>
            </a:r>
            <a:r>
              <a:rPr lang="de-DE" sz="1200" b="1" dirty="0" err="1"/>
              <a:t>bioreactor</a:t>
            </a:r>
            <a:r>
              <a:rPr lang="de-DE" sz="1200" b="1" dirty="0"/>
              <a:t> </a:t>
            </a:r>
            <a:r>
              <a:rPr lang="de-DE" sz="1200" b="1" dirty="0" err="1"/>
              <a:t>processes</a:t>
            </a:r>
            <a:endParaRPr lang="de-DE" sz="1200" b="1" dirty="0"/>
          </a:p>
          <a:p>
            <a:pPr algn="ctr"/>
            <a:endParaRPr lang="de-DE" sz="1200" dirty="0"/>
          </a:p>
          <a:p>
            <a:pPr marL="285750" indent="-285750" algn="ctr">
              <a:buFont typeface="Arial" panose="020B0604020202020204" pitchFamily="34" charset="0"/>
              <a:buChar char="•"/>
            </a:pPr>
            <a:r>
              <a:rPr lang="de-DE" sz="1200" dirty="0"/>
              <a:t>High </a:t>
            </a:r>
            <a:r>
              <a:rPr lang="de-DE" sz="1200" dirty="0" err="1"/>
              <a:t>automation</a:t>
            </a:r>
            <a:endParaRPr lang="de-DE" sz="1200" dirty="0"/>
          </a:p>
          <a:p>
            <a:pPr marL="285750" indent="-285750" algn="ctr">
              <a:buFont typeface="Arial" panose="020B0604020202020204" pitchFamily="34" charset="0"/>
              <a:buChar char="•"/>
            </a:pPr>
            <a:endParaRPr lang="de-DE" sz="1200" dirty="0"/>
          </a:p>
          <a:p>
            <a:pPr marL="285750" indent="-285750" algn="ctr">
              <a:buFont typeface="Arial" panose="020B0604020202020204" pitchFamily="34" charset="0"/>
              <a:buChar char="•"/>
            </a:pPr>
            <a:r>
              <a:rPr lang="de-DE" sz="1200" dirty="0"/>
              <a:t>Robust </a:t>
            </a:r>
            <a:r>
              <a:rPr lang="de-DE" sz="1200" dirty="0" err="1"/>
              <a:t>perfusion</a:t>
            </a:r>
            <a:r>
              <a:rPr lang="de-DE" sz="1200" dirty="0"/>
              <a:t> </a:t>
            </a:r>
            <a:r>
              <a:rPr lang="de-DE" sz="1200" dirty="0" err="1"/>
              <a:t>process</a:t>
            </a:r>
            <a:endParaRPr lang="de-DE" sz="1200" dirty="0"/>
          </a:p>
          <a:p>
            <a:pPr marL="285750" indent="-285750" algn="ctr">
              <a:buFont typeface="Arial" panose="020B0604020202020204" pitchFamily="34" charset="0"/>
              <a:buChar char="•"/>
            </a:pPr>
            <a:endParaRPr lang="de-DE" sz="1200" dirty="0"/>
          </a:p>
          <a:p>
            <a:pPr marL="285750" indent="-285750" algn="ctr">
              <a:buFont typeface="Arial" panose="020B0604020202020204" pitchFamily="34" charset="0"/>
              <a:buChar char="•"/>
            </a:pPr>
            <a:r>
              <a:rPr lang="de-DE" sz="1200" dirty="0"/>
              <a:t>3-times </a:t>
            </a:r>
            <a:r>
              <a:rPr lang="de-DE" sz="1200" dirty="0" err="1"/>
              <a:t>higher</a:t>
            </a:r>
            <a:r>
              <a:rPr lang="de-DE" sz="1200" dirty="0"/>
              <a:t> </a:t>
            </a:r>
            <a:r>
              <a:rPr lang="de-DE" sz="1200" dirty="0" err="1"/>
              <a:t>yield</a:t>
            </a:r>
            <a:r>
              <a:rPr lang="de-DE" sz="1200" dirty="0"/>
              <a:t> (</a:t>
            </a:r>
            <a:r>
              <a:rPr lang="de-DE" sz="1200" dirty="0" err="1"/>
              <a:t>Carbo</a:t>
            </a:r>
            <a:r>
              <a:rPr lang="de-DE" sz="1200" dirty="0"/>
              <a:t> vs. </a:t>
            </a:r>
            <a:r>
              <a:rPr lang="de-DE" sz="1200" dirty="0" err="1"/>
              <a:t>Flatware</a:t>
            </a:r>
            <a:r>
              <a:rPr lang="de-DE" sz="1200" dirty="0"/>
              <a:t>)</a:t>
            </a:r>
          </a:p>
          <a:p>
            <a:pPr algn="ctr"/>
            <a:endParaRPr lang="de-DE" sz="1200" dirty="0"/>
          </a:p>
        </p:txBody>
      </p:sp>
    </p:spTree>
    <p:extLst>
      <p:ext uri="{BB962C8B-B14F-4D97-AF65-F5344CB8AC3E}">
        <p14:creationId xmlns:p14="http://schemas.microsoft.com/office/powerpoint/2010/main" val="88408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F859FF3B-7F83-1962-72BD-3DF64440B34C}"/>
              </a:ext>
            </a:extLst>
          </p:cNvPr>
          <p:cNvSpPr>
            <a:spLocks noGrp="1"/>
          </p:cNvSpPr>
          <p:nvPr>
            <p:ph type="sldNum" sz="quarter" idx="10"/>
          </p:nvPr>
        </p:nvSpPr>
        <p:spPr/>
        <p:txBody>
          <a:bodyPr/>
          <a:lstStyle/>
          <a:p>
            <a:fld id="{99EB916B-55F2-4A6B-BCF8-09E073F77D34}" type="slidenum">
              <a:rPr lang="en-AU" smtClean="0"/>
              <a:pPr/>
              <a:t>5</a:t>
            </a:fld>
            <a:endParaRPr lang="en-AU"/>
          </a:p>
        </p:txBody>
      </p:sp>
      <p:sp>
        <p:nvSpPr>
          <p:cNvPr id="3" name="Textplatzhalter 2">
            <a:extLst>
              <a:ext uri="{FF2B5EF4-FFF2-40B4-BE49-F238E27FC236}">
                <a16:creationId xmlns:a16="http://schemas.microsoft.com/office/drawing/2014/main" id="{0C6C9CC1-6544-7795-C9EB-4ED0AC1ED90C}"/>
              </a:ext>
            </a:extLst>
          </p:cNvPr>
          <p:cNvSpPr>
            <a:spLocks noGrp="1"/>
          </p:cNvSpPr>
          <p:nvPr>
            <p:ph type="body" sz="quarter" idx="18"/>
          </p:nvPr>
        </p:nvSpPr>
        <p:spPr>
          <a:xfrm>
            <a:off x="731044" y="429465"/>
            <a:ext cx="10729912" cy="775597"/>
          </a:xfrm>
        </p:spPr>
        <p:txBody>
          <a:bodyPr/>
          <a:lstStyle/>
          <a:p>
            <a:r>
              <a:rPr lang="en-US" dirty="0"/>
              <a:t>Robust purification platform delivering high yields from adherent bioreactor harvests</a:t>
            </a:r>
          </a:p>
        </p:txBody>
      </p:sp>
      <p:grpSp>
        <p:nvGrpSpPr>
          <p:cNvPr id="6" name="Gruppieren 5">
            <a:extLst>
              <a:ext uri="{FF2B5EF4-FFF2-40B4-BE49-F238E27FC236}">
                <a16:creationId xmlns:a16="http://schemas.microsoft.com/office/drawing/2014/main" id="{9387C2E4-1287-8AB5-0971-2C7A8E17CC6E}"/>
              </a:ext>
            </a:extLst>
          </p:cNvPr>
          <p:cNvGrpSpPr/>
          <p:nvPr/>
        </p:nvGrpSpPr>
        <p:grpSpPr>
          <a:xfrm>
            <a:off x="294850" y="1515860"/>
            <a:ext cx="4698924" cy="4593478"/>
            <a:chOff x="6540147" y="2382473"/>
            <a:chExt cx="4252408" cy="4156982"/>
          </a:xfrm>
        </p:grpSpPr>
        <p:sp>
          <p:nvSpPr>
            <p:cNvPr id="8" name="Rectangle 4">
              <a:extLst>
                <a:ext uri="{FF2B5EF4-FFF2-40B4-BE49-F238E27FC236}">
                  <a16:creationId xmlns:a16="http://schemas.microsoft.com/office/drawing/2014/main" id="{4C63D862-51AA-0534-064E-4873AC8D5680}"/>
                </a:ext>
              </a:extLst>
            </p:cNvPr>
            <p:cNvSpPr/>
            <p:nvPr/>
          </p:nvSpPr>
          <p:spPr>
            <a:xfrm>
              <a:off x="7187734" y="2382473"/>
              <a:ext cx="431724" cy="394282"/>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H2</a:t>
              </a:r>
            </a:p>
          </p:txBody>
        </p:sp>
        <p:sp>
          <p:nvSpPr>
            <p:cNvPr id="9" name="Rectangle 5">
              <a:extLst>
                <a:ext uri="{FF2B5EF4-FFF2-40B4-BE49-F238E27FC236}">
                  <a16:creationId xmlns:a16="http://schemas.microsoft.com/office/drawing/2014/main" id="{5CA28B21-807C-4E66-ACF0-6D75DD8BD2DB}"/>
                </a:ext>
              </a:extLst>
            </p:cNvPr>
            <p:cNvSpPr/>
            <p:nvPr/>
          </p:nvSpPr>
          <p:spPr>
            <a:xfrm>
              <a:off x="7806897" y="2382473"/>
              <a:ext cx="431724" cy="394282"/>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H3</a:t>
              </a:r>
            </a:p>
          </p:txBody>
        </p:sp>
        <p:sp>
          <p:nvSpPr>
            <p:cNvPr id="10" name="Rectangle 12">
              <a:extLst>
                <a:ext uri="{FF2B5EF4-FFF2-40B4-BE49-F238E27FC236}">
                  <a16:creationId xmlns:a16="http://schemas.microsoft.com/office/drawing/2014/main" id="{F172DE43-46B3-243B-AFB4-33F537329874}"/>
                </a:ext>
              </a:extLst>
            </p:cNvPr>
            <p:cNvSpPr/>
            <p:nvPr/>
          </p:nvSpPr>
          <p:spPr>
            <a:xfrm>
              <a:off x="7183452" y="3127738"/>
              <a:ext cx="1055170" cy="95350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228600" indent="-228600">
                <a:buAutoNum type="arabicPeriod"/>
              </a:pPr>
              <a:r>
                <a:rPr lang="en-US" sz="1050" b="1" dirty="0"/>
                <a:t>Filtration</a:t>
              </a:r>
            </a:p>
            <a:p>
              <a:pPr marL="228600" indent="-228600">
                <a:buAutoNum type="arabicPeriod"/>
              </a:pPr>
              <a:r>
                <a:rPr lang="en-US" sz="1050" b="1" dirty="0"/>
                <a:t>AEX</a:t>
              </a:r>
            </a:p>
            <a:p>
              <a:pPr marL="228600" indent="-228600">
                <a:buAutoNum type="arabicPeriod"/>
              </a:pPr>
              <a:r>
                <a:rPr lang="en-US" sz="1050" b="1" dirty="0"/>
                <a:t>TFF</a:t>
              </a:r>
            </a:p>
            <a:p>
              <a:pPr marL="228600" indent="-228600">
                <a:buAutoNum type="arabicPeriod"/>
              </a:pPr>
              <a:r>
                <a:rPr lang="en-US" sz="1050" b="1" dirty="0"/>
                <a:t>Freeze</a:t>
              </a:r>
            </a:p>
          </p:txBody>
        </p:sp>
        <p:cxnSp>
          <p:nvCxnSpPr>
            <p:cNvPr id="11" name="Straight Arrow Connector 21">
              <a:extLst>
                <a:ext uri="{FF2B5EF4-FFF2-40B4-BE49-F238E27FC236}">
                  <a16:creationId xmlns:a16="http://schemas.microsoft.com/office/drawing/2014/main" id="{44B9831B-0F11-6063-E248-9F1520786348}"/>
                </a:ext>
              </a:extLst>
            </p:cNvPr>
            <p:cNvCxnSpPr>
              <a:cxnSpLocks/>
              <a:stCxn id="10" idx="2"/>
              <a:endCxn id="17" idx="0"/>
            </p:cNvCxnSpPr>
            <p:nvPr/>
          </p:nvCxnSpPr>
          <p:spPr>
            <a:xfrm>
              <a:off x="7711037" y="4081246"/>
              <a:ext cx="1270613" cy="457854"/>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cxnSp>
          <p:nvCxnSpPr>
            <p:cNvPr id="12" name="Straight Arrow Connector 31">
              <a:extLst>
                <a:ext uri="{FF2B5EF4-FFF2-40B4-BE49-F238E27FC236}">
                  <a16:creationId xmlns:a16="http://schemas.microsoft.com/office/drawing/2014/main" id="{A2B29CFC-F34C-E28E-1BE2-C5B2CF380221}"/>
                </a:ext>
              </a:extLst>
            </p:cNvPr>
            <p:cNvCxnSpPr>
              <a:cxnSpLocks/>
              <a:stCxn id="8" idx="2"/>
              <a:endCxn id="10" idx="0"/>
            </p:cNvCxnSpPr>
            <p:nvPr/>
          </p:nvCxnSpPr>
          <p:spPr>
            <a:xfrm>
              <a:off x="7403596" y="2776755"/>
              <a:ext cx="307441" cy="350983"/>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cxnSp>
          <p:nvCxnSpPr>
            <p:cNvPr id="13" name="Straight Arrow Connector 34">
              <a:extLst>
                <a:ext uri="{FF2B5EF4-FFF2-40B4-BE49-F238E27FC236}">
                  <a16:creationId xmlns:a16="http://schemas.microsoft.com/office/drawing/2014/main" id="{F3B40822-73F7-3FF5-2B44-3528F6C2F66C}"/>
                </a:ext>
              </a:extLst>
            </p:cNvPr>
            <p:cNvCxnSpPr>
              <a:cxnSpLocks/>
              <a:stCxn id="9" idx="2"/>
              <a:endCxn id="10" idx="0"/>
            </p:cNvCxnSpPr>
            <p:nvPr/>
          </p:nvCxnSpPr>
          <p:spPr>
            <a:xfrm flipH="1">
              <a:off x="7711037" y="2776755"/>
              <a:ext cx="311722" cy="350983"/>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sp>
          <p:nvSpPr>
            <p:cNvPr id="14" name="Rectangle 4">
              <a:extLst>
                <a:ext uri="{FF2B5EF4-FFF2-40B4-BE49-F238E27FC236}">
                  <a16:creationId xmlns:a16="http://schemas.microsoft.com/office/drawing/2014/main" id="{CAF80B80-DF49-B174-DDBF-B1B0F42AFEB1}"/>
                </a:ext>
              </a:extLst>
            </p:cNvPr>
            <p:cNvSpPr/>
            <p:nvPr/>
          </p:nvSpPr>
          <p:spPr>
            <a:xfrm>
              <a:off x="8460125" y="2382473"/>
              <a:ext cx="431724" cy="394282"/>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H4</a:t>
              </a:r>
            </a:p>
          </p:txBody>
        </p:sp>
        <p:sp>
          <p:nvSpPr>
            <p:cNvPr id="15" name="Rectangle 5">
              <a:extLst>
                <a:ext uri="{FF2B5EF4-FFF2-40B4-BE49-F238E27FC236}">
                  <a16:creationId xmlns:a16="http://schemas.microsoft.com/office/drawing/2014/main" id="{A3BE3D00-1D54-B3F3-CBCF-C7C499EA6038}"/>
                </a:ext>
              </a:extLst>
            </p:cNvPr>
            <p:cNvSpPr/>
            <p:nvPr/>
          </p:nvSpPr>
          <p:spPr>
            <a:xfrm>
              <a:off x="9079288" y="2382473"/>
              <a:ext cx="431724" cy="394282"/>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H5</a:t>
              </a:r>
            </a:p>
          </p:txBody>
        </p:sp>
        <p:sp>
          <p:nvSpPr>
            <p:cNvPr id="16" name="Rectangle 12">
              <a:extLst>
                <a:ext uri="{FF2B5EF4-FFF2-40B4-BE49-F238E27FC236}">
                  <a16:creationId xmlns:a16="http://schemas.microsoft.com/office/drawing/2014/main" id="{86E07803-50C4-82D9-A60B-DEB54586D1F6}"/>
                </a:ext>
              </a:extLst>
            </p:cNvPr>
            <p:cNvSpPr/>
            <p:nvPr/>
          </p:nvSpPr>
          <p:spPr>
            <a:xfrm>
              <a:off x="8455843" y="3127738"/>
              <a:ext cx="1055170" cy="95350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228600" indent="-228600">
                <a:buAutoNum type="arabicPeriod"/>
              </a:pPr>
              <a:r>
                <a:rPr lang="en-US" sz="1050" b="1" dirty="0"/>
                <a:t>Filtration</a:t>
              </a:r>
            </a:p>
            <a:p>
              <a:pPr marL="228600" indent="-228600">
                <a:buAutoNum type="arabicPeriod"/>
              </a:pPr>
              <a:r>
                <a:rPr lang="en-US" sz="1050" b="1" dirty="0"/>
                <a:t>AEX</a:t>
              </a:r>
            </a:p>
            <a:p>
              <a:pPr marL="228600" indent="-228600">
                <a:buAutoNum type="arabicPeriod"/>
              </a:pPr>
              <a:r>
                <a:rPr lang="en-US" sz="1050" b="1" dirty="0"/>
                <a:t>TFF</a:t>
              </a:r>
            </a:p>
            <a:p>
              <a:pPr marL="228600" indent="-228600">
                <a:buAutoNum type="arabicPeriod"/>
              </a:pPr>
              <a:r>
                <a:rPr lang="en-US" sz="1050" b="1" dirty="0"/>
                <a:t>Freeze</a:t>
              </a:r>
            </a:p>
          </p:txBody>
        </p:sp>
        <p:sp>
          <p:nvSpPr>
            <p:cNvPr id="17" name="Rectangle 16">
              <a:extLst>
                <a:ext uri="{FF2B5EF4-FFF2-40B4-BE49-F238E27FC236}">
                  <a16:creationId xmlns:a16="http://schemas.microsoft.com/office/drawing/2014/main" id="{A0203B6D-996C-D4A1-AC32-BDBF955B8D60}"/>
                </a:ext>
              </a:extLst>
            </p:cNvPr>
            <p:cNvSpPr/>
            <p:nvPr/>
          </p:nvSpPr>
          <p:spPr>
            <a:xfrm>
              <a:off x="8454065" y="4539100"/>
              <a:ext cx="1055170" cy="836915"/>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228600" indent="-228600">
                <a:buAutoNum type="arabicPeriod"/>
              </a:pPr>
              <a:r>
                <a:rPr lang="en-US" sz="1050" b="1" dirty="0"/>
                <a:t>Thaw</a:t>
              </a:r>
            </a:p>
            <a:p>
              <a:pPr marL="228600" indent="-228600">
                <a:buAutoNum type="arabicPeriod"/>
              </a:pPr>
              <a:r>
                <a:rPr lang="en-US" sz="1050" b="1" dirty="0"/>
                <a:t>Sterile Filtration</a:t>
              </a:r>
            </a:p>
          </p:txBody>
        </p:sp>
        <p:cxnSp>
          <p:nvCxnSpPr>
            <p:cNvPr id="18" name="Straight Arrow Connector 21">
              <a:extLst>
                <a:ext uri="{FF2B5EF4-FFF2-40B4-BE49-F238E27FC236}">
                  <a16:creationId xmlns:a16="http://schemas.microsoft.com/office/drawing/2014/main" id="{17B66866-7741-F5FA-877F-2CD6F483B522}"/>
                </a:ext>
              </a:extLst>
            </p:cNvPr>
            <p:cNvCxnSpPr>
              <a:cxnSpLocks/>
              <a:stCxn id="16" idx="2"/>
              <a:endCxn id="17" idx="0"/>
            </p:cNvCxnSpPr>
            <p:nvPr/>
          </p:nvCxnSpPr>
          <p:spPr>
            <a:xfrm flipH="1">
              <a:off x="8981650" y="4081246"/>
              <a:ext cx="1778" cy="457854"/>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cxnSp>
          <p:nvCxnSpPr>
            <p:cNvPr id="19" name="Straight Arrow Connector 31">
              <a:extLst>
                <a:ext uri="{FF2B5EF4-FFF2-40B4-BE49-F238E27FC236}">
                  <a16:creationId xmlns:a16="http://schemas.microsoft.com/office/drawing/2014/main" id="{197DB653-73E4-F4B0-E821-6FBCD8A59941}"/>
                </a:ext>
              </a:extLst>
            </p:cNvPr>
            <p:cNvCxnSpPr>
              <a:cxnSpLocks/>
              <a:stCxn id="14" idx="2"/>
              <a:endCxn id="16" idx="0"/>
            </p:cNvCxnSpPr>
            <p:nvPr/>
          </p:nvCxnSpPr>
          <p:spPr>
            <a:xfrm>
              <a:off x="8675987" y="2776755"/>
              <a:ext cx="307441" cy="350983"/>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cxnSp>
          <p:nvCxnSpPr>
            <p:cNvPr id="20" name="Straight Arrow Connector 34">
              <a:extLst>
                <a:ext uri="{FF2B5EF4-FFF2-40B4-BE49-F238E27FC236}">
                  <a16:creationId xmlns:a16="http://schemas.microsoft.com/office/drawing/2014/main" id="{9B937418-6C6E-66B9-1B8B-39A4915482ED}"/>
                </a:ext>
              </a:extLst>
            </p:cNvPr>
            <p:cNvCxnSpPr>
              <a:cxnSpLocks/>
              <a:stCxn id="15" idx="2"/>
              <a:endCxn id="16" idx="0"/>
            </p:cNvCxnSpPr>
            <p:nvPr/>
          </p:nvCxnSpPr>
          <p:spPr>
            <a:xfrm flipH="1">
              <a:off x="8983428" y="2776755"/>
              <a:ext cx="311722" cy="350983"/>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sp>
          <p:nvSpPr>
            <p:cNvPr id="21" name="Rectangle 4">
              <a:extLst>
                <a:ext uri="{FF2B5EF4-FFF2-40B4-BE49-F238E27FC236}">
                  <a16:creationId xmlns:a16="http://schemas.microsoft.com/office/drawing/2014/main" id="{1241CBE5-EA5E-0605-98E8-D34B5723B96C}"/>
                </a:ext>
              </a:extLst>
            </p:cNvPr>
            <p:cNvSpPr/>
            <p:nvPr/>
          </p:nvSpPr>
          <p:spPr>
            <a:xfrm>
              <a:off x="9741667" y="2382473"/>
              <a:ext cx="431724" cy="394282"/>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H6</a:t>
              </a:r>
            </a:p>
          </p:txBody>
        </p:sp>
        <p:sp>
          <p:nvSpPr>
            <p:cNvPr id="22" name="Rectangle 5">
              <a:extLst>
                <a:ext uri="{FF2B5EF4-FFF2-40B4-BE49-F238E27FC236}">
                  <a16:creationId xmlns:a16="http://schemas.microsoft.com/office/drawing/2014/main" id="{9A200676-2AF5-4E4E-BD96-A4EB7913CD0C}"/>
                </a:ext>
              </a:extLst>
            </p:cNvPr>
            <p:cNvSpPr/>
            <p:nvPr/>
          </p:nvSpPr>
          <p:spPr>
            <a:xfrm>
              <a:off x="10360830" y="2382473"/>
              <a:ext cx="431724" cy="394282"/>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H7</a:t>
              </a:r>
            </a:p>
          </p:txBody>
        </p:sp>
        <p:sp>
          <p:nvSpPr>
            <p:cNvPr id="23" name="Rectangle 12">
              <a:extLst>
                <a:ext uri="{FF2B5EF4-FFF2-40B4-BE49-F238E27FC236}">
                  <a16:creationId xmlns:a16="http://schemas.microsoft.com/office/drawing/2014/main" id="{B7F2E3A7-1980-3FE5-47A3-CF272D88371B}"/>
                </a:ext>
              </a:extLst>
            </p:cNvPr>
            <p:cNvSpPr/>
            <p:nvPr/>
          </p:nvSpPr>
          <p:spPr>
            <a:xfrm>
              <a:off x="9737385" y="3127738"/>
              <a:ext cx="1055170" cy="95350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228600" indent="-228600">
                <a:buAutoNum type="arabicPeriod"/>
              </a:pPr>
              <a:r>
                <a:rPr lang="en-US" sz="1050" b="1" dirty="0"/>
                <a:t>Filtration</a:t>
              </a:r>
            </a:p>
            <a:p>
              <a:pPr marL="228600" indent="-228600">
                <a:buAutoNum type="arabicPeriod"/>
              </a:pPr>
              <a:r>
                <a:rPr lang="en-US" sz="1050" b="1" dirty="0"/>
                <a:t>AEX</a:t>
              </a:r>
            </a:p>
            <a:p>
              <a:pPr marL="228600" indent="-228600">
                <a:buAutoNum type="arabicPeriod"/>
              </a:pPr>
              <a:r>
                <a:rPr lang="en-US" sz="1050" b="1" dirty="0"/>
                <a:t>TFF</a:t>
              </a:r>
            </a:p>
            <a:p>
              <a:pPr marL="228600" indent="-228600">
                <a:buAutoNum type="arabicPeriod"/>
              </a:pPr>
              <a:r>
                <a:rPr lang="en-US" sz="1050" b="1" dirty="0"/>
                <a:t>Freeze</a:t>
              </a:r>
            </a:p>
          </p:txBody>
        </p:sp>
        <p:cxnSp>
          <p:nvCxnSpPr>
            <p:cNvPr id="24" name="Straight Arrow Connector 21">
              <a:extLst>
                <a:ext uri="{FF2B5EF4-FFF2-40B4-BE49-F238E27FC236}">
                  <a16:creationId xmlns:a16="http://schemas.microsoft.com/office/drawing/2014/main" id="{2E35310F-B8AE-9C44-CEB1-D70E2C3A3523}"/>
                </a:ext>
              </a:extLst>
            </p:cNvPr>
            <p:cNvCxnSpPr>
              <a:cxnSpLocks/>
              <a:stCxn id="23" idx="2"/>
              <a:endCxn id="17" idx="0"/>
            </p:cNvCxnSpPr>
            <p:nvPr/>
          </p:nvCxnSpPr>
          <p:spPr>
            <a:xfrm flipH="1">
              <a:off x="8981650" y="4081246"/>
              <a:ext cx="1283320" cy="457854"/>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cxnSp>
          <p:nvCxnSpPr>
            <p:cNvPr id="25" name="Straight Arrow Connector 31">
              <a:extLst>
                <a:ext uri="{FF2B5EF4-FFF2-40B4-BE49-F238E27FC236}">
                  <a16:creationId xmlns:a16="http://schemas.microsoft.com/office/drawing/2014/main" id="{1FA65052-A501-D6E9-CC55-D5C7D4EE7702}"/>
                </a:ext>
              </a:extLst>
            </p:cNvPr>
            <p:cNvCxnSpPr>
              <a:cxnSpLocks/>
              <a:stCxn id="21" idx="2"/>
              <a:endCxn id="23" idx="0"/>
            </p:cNvCxnSpPr>
            <p:nvPr/>
          </p:nvCxnSpPr>
          <p:spPr>
            <a:xfrm>
              <a:off x="9957529" y="2776755"/>
              <a:ext cx="307441" cy="350983"/>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cxnSp>
          <p:nvCxnSpPr>
            <p:cNvPr id="26" name="Straight Arrow Connector 34">
              <a:extLst>
                <a:ext uri="{FF2B5EF4-FFF2-40B4-BE49-F238E27FC236}">
                  <a16:creationId xmlns:a16="http://schemas.microsoft.com/office/drawing/2014/main" id="{6A13D8DF-B8FA-0459-BDAE-153503BBB0AA}"/>
                </a:ext>
              </a:extLst>
            </p:cNvPr>
            <p:cNvCxnSpPr>
              <a:cxnSpLocks/>
              <a:stCxn id="22" idx="2"/>
              <a:endCxn id="23" idx="0"/>
            </p:cNvCxnSpPr>
            <p:nvPr/>
          </p:nvCxnSpPr>
          <p:spPr>
            <a:xfrm flipH="1">
              <a:off x="10264970" y="2776755"/>
              <a:ext cx="311722" cy="350983"/>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sp>
          <p:nvSpPr>
            <p:cNvPr id="27" name="Rectangle 4">
              <a:extLst>
                <a:ext uri="{FF2B5EF4-FFF2-40B4-BE49-F238E27FC236}">
                  <a16:creationId xmlns:a16="http://schemas.microsoft.com/office/drawing/2014/main" id="{BC21EB84-D5B3-D289-5EAA-E763259E482A}"/>
                </a:ext>
              </a:extLst>
            </p:cNvPr>
            <p:cNvSpPr/>
            <p:nvPr/>
          </p:nvSpPr>
          <p:spPr>
            <a:xfrm>
              <a:off x="6540147" y="2382473"/>
              <a:ext cx="431724" cy="394282"/>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H1</a:t>
              </a:r>
            </a:p>
          </p:txBody>
        </p:sp>
        <p:sp>
          <p:nvSpPr>
            <p:cNvPr id="28" name="Rectangle 16">
              <a:extLst>
                <a:ext uri="{FF2B5EF4-FFF2-40B4-BE49-F238E27FC236}">
                  <a16:creationId xmlns:a16="http://schemas.microsoft.com/office/drawing/2014/main" id="{21DFB3FB-A600-5FB2-29B4-D64272CCEF8F}"/>
                </a:ext>
              </a:extLst>
            </p:cNvPr>
            <p:cNvSpPr/>
            <p:nvPr/>
          </p:nvSpPr>
          <p:spPr>
            <a:xfrm>
              <a:off x="8454065" y="5702540"/>
              <a:ext cx="1055170" cy="836915"/>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b="1" dirty="0"/>
                <a:t>One lot purified  LVV (frozen)</a:t>
              </a:r>
            </a:p>
          </p:txBody>
        </p:sp>
        <p:cxnSp>
          <p:nvCxnSpPr>
            <p:cNvPr id="29" name="Straight Arrow Connector 31">
              <a:extLst>
                <a:ext uri="{FF2B5EF4-FFF2-40B4-BE49-F238E27FC236}">
                  <a16:creationId xmlns:a16="http://schemas.microsoft.com/office/drawing/2014/main" id="{F22CF096-3D73-D4CF-A9C6-F280E64E9D3B}"/>
                </a:ext>
              </a:extLst>
            </p:cNvPr>
            <p:cNvCxnSpPr>
              <a:cxnSpLocks/>
              <a:stCxn id="17" idx="2"/>
              <a:endCxn id="28" idx="0"/>
            </p:cNvCxnSpPr>
            <p:nvPr/>
          </p:nvCxnSpPr>
          <p:spPr>
            <a:xfrm>
              <a:off x="8981650" y="5376015"/>
              <a:ext cx="0" cy="326525"/>
            </a:xfrm>
            <a:prstGeom prst="straightConnector1">
              <a:avLst/>
            </a:prstGeom>
            <a:ln>
              <a:tailEnd type="triangle"/>
            </a:ln>
          </p:spPr>
          <p:style>
            <a:lnRef idx="1">
              <a:schemeClr val="accent6"/>
            </a:lnRef>
            <a:fillRef idx="2">
              <a:schemeClr val="accent6"/>
            </a:fillRef>
            <a:effectRef idx="1">
              <a:schemeClr val="accent6"/>
            </a:effectRef>
            <a:fontRef idx="minor">
              <a:schemeClr val="dk1"/>
            </a:fontRef>
          </p:style>
        </p:cxnSp>
      </p:grpSp>
      <p:graphicFrame>
        <p:nvGraphicFramePr>
          <p:cNvPr id="30" name="Tabelle 30">
            <a:extLst>
              <a:ext uri="{FF2B5EF4-FFF2-40B4-BE49-F238E27FC236}">
                <a16:creationId xmlns:a16="http://schemas.microsoft.com/office/drawing/2014/main" id="{D48399F6-DB60-2951-DE4F-39C8E2E7707A}"/>
              </a:ext>
            </a:extLst>
          </p:cNvPr>
          <p:cNvGraphicFramePr>
            <a:graphicFrameLocks noGrp="1"/>
          </p:cNvGraphicFramePr>
          <p:nvPr/>
        </p:nvGraphicFramePr>
        <p:xfrm>
          <a:off x="5936309" y="2070504"/>
          <a:ext cx="6096000" cy="2588899"/>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091882794"/>
                    </a:ext>
                  </a:extLst>
                </a:gridCol>
                <a:gridCol w="2638731">
                  <a:extLst>
                    <a:ext uri="{9D8B030D-6E8A-4147-A177-3AD203B41FA5}">
                      <a16:colId xmlns:a16="http://schemas.microsoft.com/office/drawing/2014/main" val="3601081265"/>
                    </a:ext>
                  </a:extLst>
                </a:gridCol>
                <a:gridCol w="1425269">
                  <a:extLst>
                    <a:ext uri="{9D8B030D-6E8A-4147-A177-3AD203B41FA5}">
                      <a16:colId xmlns:a16="http://schemas.microsoft.com/office/drawing/2014/main" val="746606776"/>
                    </a:ext>
                  </a:extLst>
                </a:gridCol>
              </a:tblGrid>
              <a:tr h="363859">
                <a:tc>
                  <a:txBody>
                    <a:bodyPr/>
                    <a:lstStyle/>
                    <a:p>
                      <a:r>
                        <a:rPr lang="en-US" dirty="0"/>
                        <a:t>Process step</a:t>
                      </a:r>
                    </a:p>
                  </a:txBody>
                  <a:tcPr/>
                </a:tc>
                <a:tc>
                  <a:txBody>
                    <a:bodyPr/>
                    <a:lstStyle/>
                    <a:p>
                      <a:pPr algn="ctr"/>
                      <a:r>
                        <a:rPr lang="en-US" dirty="0"/>
                        <a:t>Infectious titer step yield</a:t>
                      </a:r>
                    </a:p>
                  </a:txBody>
                  <a:tcPr/>
                </a:tc>
                <a:tc>
                  <a:txBody>
                    <a:bodyPr/>
                    <a:lstStyle/>
                    <a:p>
                      <a:pPr algn="ctr"/>
                      <a:r>
                        <a:rPr lang="en-US" dirty="0"/>
                        <a:t>Volume</a:t>
                      </a:r>
                    </a:p>
                  </a:txBody>
                  <a:tcPr/>
                </a:tc>
                <a:extLst>
                  <a:ext uri="{0D108BD9-81ED-4DB2-BD59-A6C34878D82A}">
                    <a16:rowId xmlns:a16="http://schemas.microsoft.com/office/drawing/2014/main" val="1983166354"/>
                  </a:ext>
                </a:extLst>
              </a:tr>
              <a:tr h="370840">
                <a:tc>
                  <a:txBody>
                    <a:bodyPr/>
                    <a:lstStyle/>
                    <a:p>
                      <a:r>
                        <a:rPr lang="en-US" dirty="0"/>
                        <a:t>Bioburden filtration</a:t>
                      </a:r>
                    </a:p>
                  </a:txBody>
                  <a:tcPr/>
                </a:tc>
                <a:tc>
                  <a:txBody>
                    <a:bodyPr/>
                    <a:lstStyle/>
                    <a:p>
                      <a:pPr algn="ctr"/>
                      <a:r>
                        <a:rPr lang="en-US" dirty="0"/>
                        <a:t>95 – 100 %</a:t>
                      </a:r>
                    </a:p>
                  </a:txBody>
                  <a:tcPr/>
                </a:tc>
                <a:tc>
                  <a:txBody>
                    <a:bodyPr/>
                    <a:lstStyle/>
                    <a:p>
                      <a:pPr algn="ctr"/>
                      <a:r>
                        <a:rPr lang="en-US" dirty="0"/>
                        <a:t>3 x 45-55 L</a:t>
                      </a:r>
                    </a:p>
                  </a:txBody>
                  <a:tcPr/>
                </a:tc>
                <a:extLst>
                  <a:ext uri="{0D108BD9-81ED-4DB2-BD59-A6C34878D82A}">
                    <a16:rowId xmlns:a16="http://schemas.microsoft.com/office/drawing/2014/main" val="3728281055"/>
                  </a:ext>
                </a:extLst>
              </a:tr>
              <a:tr h="370840">
                <a:tc>
                  <a:txBody>
                    <a:bodyPr/>
                    <a:lstStyle/>
                    <a:p>
                      <a:r>
                        <a:rPr lang="en-US" dirty="0"/>
                        <a:t>Mustang Q AEX</a:t>
                      </a:r>
                    </a:p>
                  </a:txBody>
                  <a:tcPr/>
                </a:tc>
                <a:tc>
                  <a:txBody>
                    <a:bodyPr/>
                    <a:lstStyle/>
                    <a:p>
                      <a:pPr algn="ctr"/>
                      <a:r>
                        <a:rPr lang="en-US" dirty="0"/>
                        <a:t>40- 60 %</a:t>
                      </a:r>
                    </a:p>
                  </a:txBody>
                  <a:tcPr/>
                </a:tc>
                <a:tc>
                  <a:txBody>
                    <a:bodyPr/>
                    <a:lstStyle/>
                    <a:p>
                      <a:pPr algn="ctr"/>
                      <a:r>
                        <a:rPr lang="en-US" dirty="0"/>
                        <a:t>3 x 3 L</a:t>
                      </a:r>
                    </a:p>
                  </a:txBody>
                  <a:tcPr/>
                </a:tc>
                <a:extLst>
                  <a:ext uri="{0D108BD9-81ED-4DB2-BD59-A6C34878D82A}">
                    <a16:rowId xmlns:a16="http://schemas.microsoft.com/office/drawing/2014/main" val="3288770092"/>
                  </a:ext>
                </a:extLst>
              </a:tr>
              <a:tr h="370840">
                <a:tc>
                  <a:txBody>
                    <a:bodyPr/>
                    <a:lstStyle/>
                    <a:p>
                      <a:r>
                        <a:rPr lang="en-US" dirty="0"/>
                        <a:t>TFF </a:t>
                      </a:r>
                    </a:p>
                  </a:txBody>
                  <a:tcPr/>
                </a:tc>
                <a:tc>
                  <a:txBody>
                    <a:bodyPr/>
                    <a:lstStyle/>
                    <a:p>
                      <a:pPr algn="ctr"/>
                      <a:r>
                        <a:rPr lang="en-US" dirty="0"/>
                        <a:t>90 – 100 %</a:t>
                      </a:r>
                    </a:p>
                  </a:txBody>
                  <a:tcPr/>
                </a:tc>
                <a:tc>
                  <a:txBody>
                    <a:bodyPr/>
                    <a:lstStyle/>
                    <a:p>
                      <a:pPr algn="ctr"/>
                      <a:r>
                        <a:rPr lang="en-US" dirty="0"/>
                        <a:t>3 x 110 mL</a:t>
                      </a:r>
                    </a:p>
                  </a:txBody>
                  <a:tcPr/>
                </a:tc>
                <a:extLst>
                  <a:ext uri="{0D108BD9-81ED-4DB2-BD59-A6C34878D82A}">
                    <a16:rowId xmlns:a16="http://schemas.microsoft.com/office/drawing/2014/main" val="1942845109"/>
                  </a:ext>
                </a:extLst>
              </a:tr>
              <a:tr h="370840">
                <a:tc>
                  <a:txBody>
                    <a:bodyPr/>
                    <a:lstStyle/>
                    <a:p>
                      <a:r>
                        <a:rPr lang="en-US" dirty="0"/>
                        <a:t>Freeze/thaw</a:t>
                      </a:r>
                    </a:p>
                  </a:txBody>
                  <a:tcPr/>
                </a:tc>
                <a:tc>
                  <a:txBody>
                    <a:bodyPr/>
                    <a:lstStyle/>
                    <a:p>
                      <a:pPr algn="ctr"/>
                      <a:r>
                        <a:rPr lang="en-US" dirty="0"/>
                        <a:t>95 - 100 %</a:t>
                      </a:r>
                    </a:p>
                  </a:txBody>
                  <a:tcPr/>
                </a:tc>
                <a:tc>
                  <a:txBody>
                    <a:bodyPr/>
                    <a:lstStyle/>
                    <a:p>
                      <a:pPr algn="ctr"/>
                      <a:r>
                        <a:rPr lang="en-US" dirty="0"/>
                        <a:t>3 x 110 mL</a:t>
                      </a:r>
                    </a:p>
                  </a:txBody>
                  <a:tcPr/>
                </a:tc>
                <a:extLst>
                  <a:ext uri="{0D108BD9-81ED-4DB2-BD59-A6C34878D82A}">
                    <a16:rowId xmlns:a16="http://schemas.microsoft.com/office/drawing/2014/main" val="2922486403"/>
                  </a:ext>
                </a:extLst>
              </a:tr>
              <a:tr h="370840">
                <a:tc>
                  <a:txBody>
                    <a:bodyPr/>
                    <a:lstStyle/>
                    <a:p>
                      <a:r>
                        <a:rPr lang="en-US" dirty="0"/>
                        <a:t>Sterile filtration</a:t>
                      </a:r>
                    </a:p>
                  </a:txBody>
                  <a:tcPr/>
                </a:tc>
                <a:tc>
                  <a:txBody>
                    <a:bodyPr/>
                    <a:lstStyle/>
                    <a:p>
                      <a:pPr algn="ctr"/>
                      <a:r>
                        <a:rPr lang="en-US" dirty="0"/>
                        <a:t>80 – 90 %</a:t>
                      </a:r>
                    </a:p>
                  </a:txBody>
                  <a:tcPr/>
                </a:tc>
                <a:tc>
                  <a:txBody>
                    <a:bodyPr/>
                    <a:lstStyle/>
                    <a:p>
                      <a:pPr algn="ctr"/>
                      <a:r>
                        <a:rPr lang="en-US" dirty="0"/>
                        <a:t>330 mL</a:t>
                      </a:r>
                    </a:p>
                  </a:txBody>
                  <a:tcPr/>
                </a:tc>
                <a:extLst>
                  <a:ext uri="{0D108BD9-81ED-4DB2-BD59-A6C34878D82A}">
                    <a16:rowId xmlns:a16="http://schemas.microsoft.com/office/drawing/2014/main" val="3047161951"/>
                  </a:ext>
                </a:extLst>
              </a:tr>
              <a:tr h="370840">
                <a:tc>
                  <a:txBody>
                    <a:bodyPr/>
                    <a:lstStyle/>
                    <a:p>
                      <a:r>
                        <a:rPr lang="en-US" b="1" dirty="0"/>
                        <a:t>Total process</a:t>
                      </a:r>
                    </a:p>
                  </a:txBody>
                  <a:tcPr/>
                </a:tc>
                <a:tc>
                  <a:txBody>
                    <a:bodyPr/>
                    <a:lstStyle/>
                    <a:p>
                      <a:pPr algn="ctr"/>
                      <a:r>
                        <a:rPr lang="en-US" dirty="0"/>
                        <a:t>35 - 45 %</a:t>
                      </a:r>
                    </a:p>
                  </a:txBody>
                  <a:tcPr/>
                </a:tc>
                <a:tc>
                  <a:txBody>
                    <a:bodyPr/>
                    <a:lstStyle/>
                    <a:p>
                      <a:pPr algn="ctr"/>
                      <a:endParaRPr lang="en-US" dirty="0"/>
                    </a:p>
                  </a:txBody>
                  <a:tcPr/>
                </a:tc>
                <a:extLst>
                  <a:ext uri="{0D108BD9-81ED-4DB2-BD59-A6C34878D82A}">
                    <a16:rowId xmlns:a16="http://schemas.microsoft.com/office/drawing/2014/main" val="2366194554"/>
                  </a:ext>
                </a:extLst>
              </a:tr>
            </a:tbl>
          </a:graphicData>
        </a:graphic>
      </p:graphicFrame>
      <p:sp>
        <p:nvSpPr>
          <p:cNvPr id="32" name="Textfeld 31">
            <a:extLst>
              <a:ext uri="{FF2B5EF4-FFF2-40B4-BE49-F238E27FC236}">
                <a16:creationId xmlns:a16="http://schemas.microsoft.com/office/drawing/2014/main" id="{F695C4A8-BBC0-E0AA-E8A4-FA56DFADF39D}"/>
              </a:ext>
            </a:extLst>
          </p:cNvPr>
          <p:cNvSpPr txBox="1"/>
          <p:nvPr/>
        </p:nvSpPr>
        <p:spPr>
          <a:xfrm>
            <a:off x="6184444" y="4907635"/>
            <a:ext cx="5599729"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b="1" u="sng" dirty="0"/>
              <a:t>LVV produced from 10 m² Carbo bioreactor: </a:t>
            </a:r>
          </a:p>
          <a:p>
            <a:pPr algn="ctr"/>
            <a:endParaRPr lang="en-US" b="1" u="sng" dirty="0"/>
          </a:p>
          <a:p>
            <a:pPr algn="ctr"/>
            <a:r>
              <a:rPr lang="en-US" b="1" dirty="0"/>
              <a:t>330 mL at 1-2 e9 TU/mL (3.3 – 6.6 e11 TU per run)</a:t>
            </a:r>
          </a:p>
        </p:txBody>
      </p:sp>
    </p:spTree>
    <p:extLst>
      <p:ext uri="{BB962C8B-B14F-4D97-AF65-F5344CB8AC3E}">
        <p14:creationId xmlns:p14="http://schemas.microsoft.com/office/powerpoint/2010/main" val="1247781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EB916B-55F2-4A6B-BCF8-09E073F77D34}" type="slidenum">
              <a:rPr kumimoji="0" lang="en-AU" sz="900" b="0" i="0" u="none" strike="noStrike" kern="1200" cap="none" spc="0" normalizeH="0" baseline="0" noProof="0" smtClean="0">
                <a:ln>
                  <a:noFill/>
                </a:ln>
                <a:solidFill>
                  <a:srgbClr val="231F20"/>
                </a:solidFill>
                <a:effectLst/>
                <a:uLnTx/>
                <a:uFillTx/>
                <a:latin typeface="Montserrat"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AU" sz="900" b="0" i="0" u="none" strike="noStrike" kern="1200" cap="none" spc="0" normalizeH="0" baseline="0" noProof="0" dirty="0">
              <a:ln>
                <a:noFill/>
              </a:ln>
              <a:solidFill>
                <a:srgbClr val="231F20"/>
              </a:solidFill>
              <a:effectLst/>
              <a:uLnTx/>
              <a:uFillTx/>
              <a:latin typeface="Montserrat" panose="00000500000000000000" pitchFamily="2" charset="0"/>
              <a:ea typeface="+mn-ea"/>
              <a:cs typeface="+mn-cs"/>
            </a:endParaRPr>
          </a:p>
        </p:txBody>
      </p:sp>
      <p:sp>
        <p:nvSpPr>
          <p:cNvPr id="6" name="Text Placeholder 2">
            <a:extLst>
              <a:ext uri="{FF2B5EF4-FFF2-40B4-BE49-F238E27FC236}">
                <a16:creationId xmlns:a16="http://schemas.microsoft.com/office/drawing/2014/main" id="{3BFE584A-84A6-4B24-A307-B158C69BB6F4}"/>
              </a:ext>
            </a:extLst>
          </p:cNvPr>
          <p:cNvSpPr>
            <a:spLocks noGrp="1"/>
          </p:cNvSpPr>
          <p:nvPr>
            <p:ph type="body" sz="quarter" idx="18"/>
          </p:nvPr>
        </p:nvSpPr>
        <p:spPr>
          <a:xfrm>
            <a:off x="366966" y="358212"/>
            <a:ext cx="11336614" cy="387798"/>
          </a:xfrm>
        </p:spPr>
        <p:txBody>
          <a:bodyPr/>
          <a:lstStyle/>
          <a:p>
            <a:r>
              <a:rPr lang="en-US" dirty="0"/>
              <a:t>Suspension adaptation and stable producer cell line generation</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0725" y="2398091"/>
            <a:ext cx="875543" cy="655812"/>
          </a:xfrm>
          <a:prstGeom prst="rect">
            <a:avLst/>
          </a:prstGeom>
        </p:spPr>
      </p:pic>
      <p:sp>
        <p:nvSpPr>
          <p:cNvPr id="16" name="Rechteck 15"/>
          <p:cNvSpPr/>
          <p:nvPr/>
        </p:nvSpPr>
        <p:spPr>
          <a:xfrm>
            <a:off x="5379473" y="3031580"/>
            <a:ext cx="129742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Concatemer transfection</a:t>
            </a:r>
          </a:p>
        </p:txBody>
      </p:sp>
      <p:sp>
        <p:nvSpPr>
          <p:cNvPr id="22" name="Rechteck 21"/>
          <p:cNvSpPr/>
          <p:nvPr/>
        </p:nvSpPr>
        <p:spPr>
          <a:xfrm>
            <a:off x="6035273" y="2259282"/>
            <a:ext cx="1334613"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231F20"/>
                </a:solidFill>
                <a:latin typeface="Montserrat Light"/>
              </a:rPr>
              <a:t>Antibiotic s</a:t>
            </a: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election</a:t>
            </a:r>
          </a:p>
        </p:txBody>
      </p:sp>
      <p:sp>
        <p:nvSpPr>
          <p:cNvPr id="27" name="Textfeld 26"/>
          <p:cNvSpPr txBox="1"/>
          <p:nvPr/>
        </p:nvSpPr>
        <p:spPr>
          <a:xfrm>
            <a:off x="725247" y="1333075"/>
            <a:ext cx="2858781" cy="33855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231F20"/>
                </a:solidFill>
                <a:effectLst/>
                <a:uLnTx/>
                <a:uFillTx/>
                <a:latin typeface="Montserrat Light"/>
                <a:ea typeface="+mn-ea"/>
                <a:cs typeface="+mn-cs"/>
              </a:rPr>
              <a:t>I.</a:t>
            </a:r>
            <a:r>
              <a:rPr kumimoji="0" lang="de-DE" sz="1600" b="1" i="0" u="none" strike="noStrike" kern="1200" cap="none" spc="0" normalizeH="0" noProof="0" dirty="0">
                <a:ln>
                  <a:noFill/>
                </a:ln>
                <a:solidFill>
                  <a:srgbClr val="231F20"/>
                </a:solidFill>
                <a:effectLst/>
                <a:uLnTx/>
                <a:uFillTx/>
                <a:latin typeface="Montserrat Light"/>
                <a:ea typeface="+mn-ea"/>
                <a:cs typeface="+mn-cs"/>
              </a:rPr>
              <a:t> Suspension </a:t>
            </a:r>
            <a:r>
              <a:rPr kumimoji="0" lang="de-DE" sz="1600" b="1" i="0" u="none" strike="noStrike" kern="1200" cap="none" spc="0" normalizeH="0" noProof="0" dirty="0" err="1">
                <a:ln>
                  <a:noFill/>
                </a:ln>
                <a:solidFill>
                  <a:srgbClr val="231F20"/>
                </a:solidFill>
                <a:effectLst/>
                <a:uLnTx/>
                <a:uFillTx/>
                <a:latin typeface="Montserrat Light"/>
                <a:ea typeface="+mn-ea"/>
                <a:cs typeface="+mn-cs"/>
              </a:rPr>
              <a:t>adaptation</a:t>
            </a:r>
            <a:endParaRPr kumimoji="0" lang="de-DE" sz="1600" b="1" i="0" u="none" strike="noStrike" kern="1200" cap="none" spc="0" normalizeH="0" baseline="0" noProof="0" dirty="0">
              <a:ln>
                <a:noFill/>
              </a:ln>
              <a:solidFill>
                <a:srgbClr val="231F20"/>
              </a:solidFill>
              <a:effectLst/>
              <a:uLnTx/>
              <a:uFillTx/>
              <a:latin typeface="Montserrat Light"/>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0725" y="1156207"/>
            <a:ext cx="817276" cy="712916"/>
          </a:xfrm>
          <a:prstGeom prst="rect">
            <a:avLst/>
          </a:prstGeom>
        </p:spPr>
      </p:pic>
      <p:pic>
        <p:nvPicPr>
          <p:cNvPr id="13" name="Grafik 12"/>
          <p:cNvPicPr>
            <a:picLocks noChangeAspect="1"/>
          </p:cNvPicPr>
          <p:nvPr/>
        </p:nvPicPr>
        <p:blipFill>
          <a:blip r:embed="rId5"/>
          <a:stretch>
            <a:fillRect/>
          </a:stretch>
        </p:blipFill>
        <p:spPr>
          <a:xfrm>
            <a:off x="3584028" y="1156207"/>
            <a:ext cx="566199" cy="762671"/>
          </a:xfrm>
          <a:prstGeom prst="rect">
            <a:avLst/>
          </a:prstGeom>
        </p:spPr>
      </p:pic>
      <p:sp>
        <p:nvSpPr>
          <p:cNvPr id="14" name="Textfeld 13"/>
          <p:cNvSpPr txBox="1"/>
          <p:nvPr/>
        </p:nvSpPr>
        <p:spPr>
          <a:xfrm>
            <a:off x="3553124" y="1800923"/>
            <a:ext cx="628006" cy="316233"/>
          </a:xfrm>
          <a:prstGeom prst="rect">
            <a:avLst/>
          </a:prstGeom>
          <a:noFill/>
        </p:spPr>
        <p:txBody>
          <a:bodyPr wrap="square" rtlCol="0">
            <a:spAutoFit/>
          </a:bodyPr>
          <a:lstStyle/>
          <a:p>
            <a:r>
              <a:rPr lang="de-DE" sz="1400" dirty="0"/>
              <a:t>MCB</a:t>
            </a:r>
            <a:endParaRPr lang="de-DE" dirty="0"/>
          </a:p>
        </p:txBody>
      </p:sp>
      <p:pic>
        <p:nvPicPr>
          <p:cNvPr id="38" name="Grafik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28010" y="1145423"/>
            <a:ext cx="713858" cy="713858"/>
          </a:xfrm>
          <a:prstGeom prst="rect">
            <a:avLst/>
          </a:prstGeom>
        </p:spPr>
      </p:pic>
      <p:sp>
        <p:nvSpPr>
          <p:cNvPr id="39" name="Textfeld 38"/>
          <p:cNvSpPr txBox="1"/>
          <p:nvPr/>
        </p:nvSpPr>
        <p:spPr>
          <a:xfrm>
            <a:off x="5886774" y="1250922"/>
            <a:ext cx="1112070" cy="246221"/>
          </a:xfrm>
          <a:prstGeom prst="rect">
            <a:avLst/>
          </a:prstGeom>
          <a:noFill/>
        </p:spPr>
        <p:txBody>
          <a:bodyPr wrap="square" rtlCol="0">
            <a:spAutoFit/>
          </a:bodyPr>
          <a:lstStyle/>
          <a:p>
            <a:r>
              <a:rPr lang="de-DE" sz="1000" dirty="0"/>
              <a:t>FBS </a:t>
            </a:r>
            <a:r>
              <a:rPr lang="de-DE" sz="1000" dirty="0" err="1"/>
              <a:t>removal</a:t>
            </a:r>
            <a:endParaRPr lang="de-DE" sz="1100" dirty="0"/>
          </a:p>
        </p:txBody>
      </p:sp>
      <p:sp>
        <p:nvSpPr>
          <p:cNvPr id="40" name="Textfeld 39"/>
          <p:cNvSpPr txBox="1"/>
          <p:nvPr/>
        </p:nvSpPr>
        <p:spPr>
          <a:xfrm>
            <a:off x="725248" y="2297915"/>
            <a:ext cx="2564490"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231F20"/>
                </a:solidFill>
                <a:effectLst/>
                <a:uLnTx/>
                <a:uFillTx/>
                <a:latin typeface="Montserrat Light"/>
                <a:ea typeface="+mn-ea"/>
                <a:cs typeface="+mn-cs"/>
              </a:rPr>
              <a:t>II.</a:t>
            </a:r>
            <a:r>
              <a:rPr kumimoji="0" lang="de-DE" sz="1600" b="1" i="0" u="none" strike="noStrike" kern="1200" cap="none" spc="0" normalizeH="0" noProof="0" dirty="0">
                <a:ln>
                  <a:noFill/>
                </a:ln>
                <a:solidFill>
                  <a:srgbClr val="231F20"/>
                </a:solidFill>
                <a:effectLst/>
                <a:uLnTx/>
                <a:uFillTx/>
                <a:latin typeface="Montserrat Light"/>
                <a:ea typeface="+mn-ea"/>
                <a:cs typeface="+mn-cs"/>
              </a:rPr>
              <a:t> </a:t>
            </a:r>
            <a:r>
              <a:rPr kumimoji="0" lang="de-DE" sz="1600" b="1" i="0" u="none" strike="noStrike" kern="1200" cap="none" spc="0" normalizeH="0" noProof="0" dirty="0" err="1">
                <a:ln>
                  <a:noFill/>
                </a:ln>
                <a:solidFill>
                  <a:srgbClr val="231F20"/>
                </a:solidFill>
                <a:effectLst/>
                <a:uLnTx/>
                <a:uFillTx/>
                <a:latin typeface="Montserrat Light"/>
                <a:ea typeface="+mn-ea"/>
                <a:cs typeface="+mn-cs"/>
              </a:rPr>
              <a:t>Stable</a:t>
            </a:r>
            <a:r>
              <a:rPr kumimoji="0" lang="de-DE" sz="1600" b="1" i="0" u="none" strike="noStrike" kern="1200" cap="none" spc="0" normalizeH="0" noProof="0" dirty="0">
                <a:ln>
                  <a:noFill/>
                </a:ln>
                <a:solidFill>
                  <a:srgbClr val="231F20"/>
                </a:solidFill>
                <a:effectLst/>
                <a:uLnTx/>
                <a:uFillTx/>
                <a:latin typeface="Montserrat Light"/>
                <a:ea typeface="+mn-ea"/>
                <a:cs typeface="+mn-cs"/>
              </a:rPr>
              <a:t> </a:t>
            </a:r>
            <a:r>
              <a:rPr kumimoji="0" lang="de-DE" sz="1600" b="1" i="0" u="none" strike="noStrike" kern="1200" cap="none" spc="0" normalizeH="0" noProof="0" dirty="0" err="1">
                <a:ln>
                  <a:noFill/>
                </a:ln>
                <a:solidFill>
                  <a:srgbClr val="231F20"/>
                </a:solidFill>
                <a:effectLst/>
                <a:uLnTx/>
                <a:uFillTx/>
                <a:latin typeface="Montserrat Light"/>
                <a:ea typeface="+mn-ea"/>
                <a:cs typeface="+mn-cs"/>
              </a:rPr>
              <a:t>producer</a:t>
            </a:r>
            <a:r>
              <a:rPr kumimoji="0" lang="de-DE" sz="1600" b="1" i="0" u="none" strike="noStrike" kern="1200" cap="none" spc="0" normalizeH="0" noProof="0" dirty="0">
                <a:ln>
                  <a:noFill/>
                </a:ln>
                <a:solidFill>
                  <a:srgbClr val="231F20"/>
                </a:solidFill>
                <a:effectLst/>
                <a:uLnTx/>
                <a:uFillTx/>
                <a:latin typeface="Montserrat Light"/>
                <a:ea typeface="+mn-ea"/>
                <a:cs typeface="+mn-cs"/>
              </a:rPr>
              <a:t> </a:t>
            </a:r>
            <a:r>
              <a:rPr kumimoji="0" lang="de-DE" sz="1600" b="1" i="0" u="none" strike="noStrike" kern="1200" cap="none" spc="0" normalizeH="0" noProof="0" dirty="0" err="1">
                <a:ln>
                  <a:noFill/>
                </a:ln>
                <a:solidFill>
                  <a:srgbClr val="231F20"/>
                </a:solidFill>
                <a:effectLst/>
                <a:uLnTx/>
                <a:uFillTx/>
                <a:latin typeface="Montserrat Light"/>
                <a:ea typeface="+mn-ea"/>
                <a:cs typeface="+mn-cs"/>
              </a:rPr>
              <a:t>pool</a:t>
            </a:r>
            <a:r>
              <a:rPr kumimoji="0" lang="de-DE" sz="1600" b="1" i="0" u="none" strike="noStrike" kern="1200" cap="none" spc="0" normalizeH="0" noProof="0" dirty="0">
                <a:ln>
                  <a:noFill/>
                </a:ln>
                <a:solidFill>
                  <a:srgbClr val="231F20"/>
                </a:solidFill>
                <a:effectLst/>
                <a:uLnTx/>
                <a:uFillTx/>
                <a:latin typeface="Montserrat Light"/>
                <a:ea typeface="+mn-ea"/>
                <a:cs typeface="+mn-cs"/>
              </a:rPr>
              <a:t> </a:t>
            </a:r>
            <a:r>
              <a:rPr kumimoji="0" lang="de-DE" sz="1600" b="1" i="0" u="none" strike="noStrike" kern="1200" cap="none" spc="0" normalizeH="0" noProof="0" dirty="0" err="1">
                <a:ln>
                  <a:noFill/>
                </a:ln>
                <a:solidFill>
                  <a:srgbClr val="231F20"/>
                </a:solidFill>
                <a:effectLst/>
                <a:uLnTx/>
                <a:uFillTx/>
                <a:latin typeface="Montserrat Light"/>
                <a:ea typeface="+mn-ea"/>
                <a:cs typeface="+mn-cs"/>
              </a:rPr>
              <a:t>generation</a:t>
            </a:r>
            <a:endParaRPr kumimoji="0" lang="de-DE" sz="1600" b="1" i="0" u="none" strike="noStrike" kern="1200" cap="none" spc="0" normalizeH="0" baseline="0" noProof="0" dirty="0">
              <a:ln>
                <a:noFill/>
              </a:ln>
              <a:solidFill>
                <a:srgbClr val="231F20"/>
              </a:solidFill>
              <a:effectLst/>
              <a:uLnTx/>
              <a:uFillTx/>
              <a:latin typeface="Montserrat Light"/>
              <a:ea typeface="+mn-ea"/>
              <a:cs typeface="+mn-cs"/>
            </a:endParaRPr>
          </a:p>
        </p:txBody>
      </p:sp>
      <p:pic>
        <p:nvPicPr>
          <p:cNvPr id="41" name="Grafik 40"/>
          <p:cNvPicPr>
            <a:picLocks noChangeAspect="1"/>
          </p:cNvPicPr>
          <p:nvPr/>
        </p:nvPicPr>
        <p:blipFill>
          <a:blip r:embed="rId5"/>
          <a:stretch>
            <a:fillRect/>
          </a:stretch>
        </p:blipFill>
        <p:spPr>
          <a:xfrm>
            <a:off x="3548017" y="2145734"/>
            <a:ext cx="566199" cy="762671"/>
          </a:xfrm>
          <a:prstGeom prst="rect">
            <a:avLst/>
          </a:prstGeom>
        </p:spPr>
      </p:pic>
      <p:sp>
        <p:nvSpPr>
          <p:cNvPr id="42" name="Textfeld 41"/>
          <p:cNvSpPr txBox="1"/>
          <p:nvPr/>
        </p:nvSpPr>
        <p:spPr>
          <a:xfrm>
            <a:off x="3357372" y="2842231"/>
            <a:ext cx="1173179" cy="415498"/>
          </a:xfrm>
          <a:prstGeom prst="rect">
            <a:avLst/>
          </a:prstGeom>
          <a:noFill/>
        </p:spPr>
        <p:txBody>
          <a:bodyPr wrap="square" rtlCol="0">
            <a:spAutoFit/>
          </a:bodyPr>
          <a:lstStyle/>
          <a:p>
            <a:r>
              <a:rPr lang="de-DE" sz="1050" dirty="0"/>
              <a:t>GPRG/GPRTG </a:t>
            </a:r>
            <a:r>
              <a:rPr lang="de-DE" sz="1050" dirty="0" err="1"/>
              <a:t>suspension</a:t>
            </a:r>
            <a:endParaRPr lang="de-DE" sz="1200" dirty="0"/>
          </a:p>
        </p:txBody>
      </p:sp>
      <p:grpSp>
        <p:nvGrpSpPr>
          <p:cNvPr id="12" name="Gruppieren 11">
            <a:extLst>
              <a:ext uri="{FF2B5EF4-FFF2-40B4-BE49-F238E27FC236}">
                <a16:creationId xmlns:a16="http://schemas.microsoft.com/office/drawing/2014/main" id="{5894E488-1767-93C3-FFCA-370443F491EF}"/>
              </a:ext>
            </a:extLst>
          </p:cNvPr>
          <p:cNvGrpSpPr/>
          <p:nvPr/>
        </p:nvGrpSpPr>
        <p:grpSpPr>
          <a:xfrm>
            <a:off x="5062036" y="3374054"/>
            <a:ext cx="599705" cy="147452"/>
            <a:chOff x="4029152" y="3559527"/>
            <a:chExt cx="599705" cy="147452"/>
          </a:xfrm>
        </p:grpSpPr>
        <p:sp>
          <p:nvSpPr>
            <p:cNvPr id="46" name="Freihandform 45"/>
            <p:cNvSpPr/>
            <p:nvPr/>
          </p:nvSpPr>
          <p:spPr>
            <a:xfrm>
              <a:off x="4214843" y="3559527"/>
              <a:ext cx="414014" cy="147452"/>
            </a:xfrm>
            <a:custGeom>
              <a:avLst/>
              <a:gdLst>
                <a:gd name="connsiteX0" fmla="*/ 0 w 630621"/>
                <a:gd name="connsiteY0" fmla="*/ 84082 h 180877"/>
                <a:gd name="connsiteX1" fmla="*/ 73573 w 630621"/>
                <a:gd name="connsiteY1" fmla="*/ 63062 h 180877"/>
                <a:gd name="connsiteX2" fmla="*/ 136635 w 630621"/>
                <a:gd name="connsiteY2" fmla="*/ 21020 h 180877"/>
                <a:gd name="connsiteX3" fmla="*/ 199697 w 630621"/>
                <a:gd name="connsiteY3" fmla="*/ 31531 h 180877"/>
                <a:gd name="connsiteX4" fmla="*/ 241738 w 630621"/>
                <a:gd name="connsiteY4" fmla="*/ 94593 h 180877"/>
                <a:gd name="connsiteX5" fmla="*/ 262759 w 630621"/>
                <a:gd name="connsiteY5" fmla="*/ 126124 h 180877"/>
                <a:gd name="connsiteX6" fmla="*/ 304800 w 630621"/>
                <a:gd name="connsiteY6" fmla="*/ 136634 h 180877"/>
                <a:gd name="connsiteX7" fmla="*/ 336331 w 630621"/>
                <a:gd name="connsiteY7" fmla="*/ 126124 h 180877"/>
                <a:gd name="connsiteX8" fmla="*/ 378373 w 630621"/>
                <a:gd name="connsiteY8" fmla="*/ 105103 h 180877"/>
                <a:gd name="connsiteX9" fmla="*/ 483476 w 630621"/>
                <a:gd name="connsiteY9" fmla="*/ 94593 h 180877"/>
                <a:gd name="connsiteX10" fmla="*/ 504497 w 630621"/>
                <a:gd name="connsiteY10" fmla="*/ 31531 h 180877"/>
                <a:gd name="connsiteX11" fmla="*/ 515007 w 630621"/>
                <a:gd name="connsiteY11" fmla="*/ 0 h 180877"/>
                <a:gd name="connsiteX12" fmla="*/ 588580 w 630621"/>
                <a:gd name="connsiteY12" fmla="*/ 42041 h 180877"/>
                <a:gd name="connsiteX13" fmla="*/ 599090 w 630621"/>
                <a:gd name="connsiteY13" fmla="*/ 147144 h 180877"/>
                <a:gd name="connsiteX14" fmla="*/ 609600 w 630621"/>
                <a:gd name="connsiteY14" fmla="*/ 178675 h 180877"/>
                <a:gd name="connsiteX15" fmla="*/ 630621 w 630621"/>
                <a:gd name="connsiteY15" fmla="*/ 178675 h 18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0621" h="180877">
                  <a:moveTo>
                    <a:pt x="0" y="84082"/>
                  </a:moveTo>
                  <a:cubicBezTo>
                    <a:pt x="24524" y="77075"/>
                    <a:pt x="50415" y="73750"/>
                    <a:pt x="73573" y="63062"/>
                  </a:cubicBezTo>
                  <a:cubicBezTo>
                    <a:pt x="96512" y="52475"/>
                    <a:pt x="136635" y="21020"/>
                    <a:pt x="136635" y="21020"/>
                  </a:cubicBezTo>
                  <a:cubicBezTo>
                    <a:pt x="157656" y="24524"/>
                    <a:pt x="182239" y="19310"/>
                    <a:pt x="199697" y="31531"/>
                  </a:cubicBezTo>
                  <a:cubicBezTo>
                    <a:pt x="220394" y="46019"/>
                    <a:pt x="227724" y="73572"/>
                    <a:pt x="241738" y="94593"/>
                  </a:cubicBezTo>
                  <a:cubicBezTo>
                    <a:pt x="248745" y="105103"/>
                    <a:pt x="250504" y="123060"/>
                    <a:pt x="262759" y="126124"/>
                  </a:cubicBezTo>
                  <a:lnTo>
                    <a:pt x="304800" y="136634"/>
                  </a:lnTo>
                  <a:cubicBezTo>
                    <a:pt x="315310" y="133131"/>
                    <a:pt x="326148" y="130488"/>
                    <a:pt x="336331" y="126124"/>
                  </a:cubicBezTo>
                  <a:cubicBezTo>
                    <a:pt x="350732" y="119952"/>
                    <a:pt x="363053" y="108386"/>
                    <a:pt x="378373" y="105103"/>
                  </a:cubicBezTo>
                  <a:cubicBezTo>
                    <a:pt x="412801" y="97726"/>
                    <a:pt x="448442" y="98096"/>
                    <a:pt x="483476" y="94593"/>
                  </a:cubicBezTo>
                  <a:lnTo>
                    <a:pt x="504497" y="31531"/>
                  </a:lnTo>
                  <a:lnTo>
                    <a:pt x="515007" y="0"/>
                  </a:lnTo>
                  <a:cubicBezTo>
                    <a:pt x="549961" y="6991"/>
                    <a:pt x="578852" y="-114"/>
                    <a:pt x="588580" y="42041"/>
                  </a:cubicBezTo>
                  <a:cubicBezTo>
                    <a:pt x="596497" y="76348"/>
                    <a:pt x="593736" y="112344"/>
                    <a:pt x="599090" y="147144"/>
                  </a:cubicBezTo>
                  <a:cubicBezTo>
                    <a:pt x="600775" y="158094"/>
                    <a:pt x="601766" y="170841"/>
                    <a:pt x="609600" y="178675"/>
                  </a:cubicBezTo>
                  <a:cubicBezTo>
                    <a:pt x="614555" y="183630"/>
                    <a:pt x="623614" y="178675"/>
                    <a:pt x="630621" y="178675"/>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47" name="Freihandform 46"/>
            <p:cNvSpPr/>
            <p:nvPr/>
          </p:nvSpPr>
          <p:spPr>
            <a:xfrm>
              <a:off x="4029152" y="3587040"/>
              <a:ext cx="414014" cy="106128"/>
            </a:xfrm>
            <a:custGeom>
              <a:avLst/>
              <a:gdLst>
                <a:gd name="connsiteX0" fmla="*/ 0 w 630621"/>
                <a:gd name="connsiteY0" fmla="*/ 84082 h 180877"/>
                <a:gd name="connsiteX1" fmla="*/ 73573 w 630621"/>
                <a:gd name="connsiteY1" fmla="*/ 63062 h 180877"/>
                <a:gd name="connsiteX2" fmla="*/ 136635 w 630621"/>
                <a:gd name="connsiteY2" fmla="*/ 21020 h 180877"/>
                <a:gd name="connsiteX3" fmla="*/ 199697 w 630621"/>
                <a:gd name="connsiteY3" fmla="*/ 31531 h 180877"/>
                <a:gd name="connsiteX4" fmla="*/ 241738 w 630621"/>
                <a:gd name="connsiteY4" fmla="*/ 94593 h 180877"/>
                <a:gd name="connsiteX5" fmla="*/ 262759 w 630621"/>
                <a:gd name="connsiteY5" fmla="*/ 126124 h 180877"/>
                <a:gd name="connsiteX6" fmla="*/ 304800 w 630621"/>
                <a:gd name="connsiteY6" fmla="*/ 136634 h 180877"/>
                <a:gd name="connsiteX7" fmla="*/ 336331 w 630621"/>
                <a:gd name="connsiteY7" fmla="*/ 126124 h 180877"/>
                <a:gd name="connsiteX8" fmla="*/ 378373 w 630621"/>
                <a:gd name="connsiteY8" fmla="*/ 105103 h 180877"/>
                <a:gd name="connsiteX9" fmla="*/ 483476 w 630621"/>
                <a:gd name="connsiteY9" fmla="*/ 94593 h 180877"/>
                <a:gd name="connsiteX10" fmla="*/ 504497 w 630621"/>
                <a:gd name="connsiteY10" fmla="*/ 31531 h 180877"/>
                <a:gd name="connsiteX11" fmla="*/ 515007 w 630621"/>
                <a:gd name="connsiteY11" fmla="*/ 0 h 180877"/>
                <a:gd name="connsiteX12" fmla="*/ 588580 w 630621"/>
                <a:gd name="connsiteY12" fmla="*/ 42041 h 180877"/>
                <a:gd name="connsiteX13" fmla="*/ 599090 w 630621"/>
                <a:gd name="connsiteY13" fmla="*/ 147144 h 180877"/>
                <a:gd name="connsiteX14" fmla="*/ 609600 w 630621"/>
                <a:gd name="connsiteY14" fmla="*/ 178675 h 180877"/>
                <a:gd name="connsiteX15" fmla="*/ 630621 w 630621"/>
                <a:gd name="connsiteY15" fmla="*/ 178675 h 18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0621" h="180877">
                  <a:moveTo>
                    <a:pt x="0" y="84082"/>
                  </a:moveTo>
                  <a:cubicBezTo>
                    <a:pt x="24524" y="77075"/>
                    <a:pt x="50415" y="73750"/>
                    <a:pt x="73573" y="63062"/>
                  </a:cubicBezTo>
                  <a:cubicBezTo>
                    <a:pt x="96512" y="52475"/>
                    <a:pt x="136635" y="21020"/>
                    <a:pt x="136635" y="21020"/>
                  </a:cubicBezTo>
                  <a:cubicBezTo>
                    <a:pt x="157656" y="24524"/>
                    <a:pt x="182239" y="19310"/>
                    <a:pt x="199697" y="31531"/>
                  </a:cubicBezTo>
                  <a:cubicBezTo>
                    <a:pt x="220394" y="46019"/>
                    <a:pt x="227724" y="73572"/>
                    <a:pt x="241738" y="94593"/>
                  </a:cubicBezTo>
                  <a:cubicBezTo>
                    <a:pt x="248745" y="105103"/>
                    <a:pt x="250504" y="123060"/>
                    <a:pt x="262759" y="126124"/>
                  </a:cubicBezTo>
                  <a:lnTo>
                    <a:pt x="304800" y="136634"/>
                  </a:lnTo>
                  <a:cubicBezTo>
                    <a:pt x="315310" y="133131"/>
                    <a:pt x="326148" y="130488"/>
                    <a:pt x="336331" y="126124"/>
                  </a:cubicBezTo>
                  <a:cubicBezTo>
                    <a:pt x="350732" y="119952"/>
                    <a:pt x="363053" y="108386"/>
                    <a:pt x="378373" y="105103"/>
                  </a:cubicBezTo>
                  <a:cubicBezTo>
                    <a:pt x="412801" y="97726"/>
                    <a:pt x="448442" y="98096"/>
                    <a:pt x="483476" y="94593"/>
                  </a:cubicBezTo>
                  <a:lnTo>
                    <a:pt x="504497" y="31531"/>
                  </a:lnTo>
                  <a:lnTo>
                    <a:pt x="515007" y="0"/>
                  </a:lnTo>
                  <a:cubicBezTo>
                    <a:pt x="549961" y="6991"/>
                    <a:pt x="578852" y="-114"/>
                    <a:pt x="588580" y="42041"/>
                  </a:cubicBezTo>
                  <a:cubicBezTo>
                    <a:pt x="596497" y="76348"/>
                    <a:pt x="593736" y="112344"/>
                    <a:pt x="599090" y="147144"/>
                  </a:cubicBezTo>
                  <a:cubicBezTo>
                    <a:pt x="600775" y="158094"/>
                    <a:pt x="601766" y="170841"/>
                    <a:pt x="609600" y="178675"/>
                  </a:cubicBezTo>
                  <a:cubicBezTo>
                    <a:pt x="614555" y="183630"/>
                    <a:pt x="623614" y="178675"/>
                    <a:pt x="630621" y="178675"/>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48" name="Freihandform 47"/>
            <p:cNvSpPr/>
            <p:nvPr/>
          </p:nvSpPr>
          <p:spPr>
            <a:xfrm>
              <a:off x="4197049" y="3566109"/>
              <a:ext cx="343705" cy="108415"/>
            </a:xfrm>
            <a:custGeom>
              <a:avLst/>
              <a:gdLst>
                <a:gd name="connsiteX0" fmla="*/ 0 w 630621"/>
                <a:gd name="connsiteY0" fmla="*/ 84082 h 180877"/>
                <a:gd name="connsiteX1" fmla="*/ 73573 w 630621"/>
                <a:gd name="connsiteY1" fmla="*/ 63062 h 180877"/>
                <a:gd name="connsiteX2" fmla="*/ 136635 w 630621"/>
                <a:gd name="connsiteY2" fmla="*/ 21020 h 180877"/>
                <a:gd name="connsiteX3" fmla="*/ 199697 w 630621"/>
                <a:gd name="connsiteY3" fmla="*/ 31531 h 180877"/>
                <a:gd name="connsiteX4" fmla="*/ 241738 w 630621"/>
                <a:gd name="connsiteY4" fmla="*/ 94593 h 180877"/>
                <a:gd name="connsiteX5" fmla="*/ 262759 w 630621"/>
                <a:gd name="connsiteY5" fmla="*/ 126124 h 180877"/>
                <a:gd name="connsiteX6" fmla="*/ 304800 w 630621"/>
                <a:gd name="connsiteY6" fmla="*/ 136634 h 180877"/>
                <a:gd name="connsiteX7" fmla="*/ 336331 w 630621"/>
                <a:gd name="connsiteY7" fmla="*/ 126124 h 180877"/>
                <a:gd name="connsiteX8" fmla="*/ 378373 w 630621"/>
                <a:gd name="connsiteY8" fmla="*/ 105103 h 180877"/>
                <a:gd name="connsiteX9" fmla="*/ 483476 w 630621"/>
                <a:gd name="connsiteY9" fmla="*/ 94593 h 180877"/>
                <a:gd name="connsiteX10" fmla="*/ 504497 w 630621"/>
                <a:gd name="connsiteY10" fmla="*/ 31531 h 180877"/>
                <a:gd name="connsiteX11" fmla="*/ 515007 w 630621"/>
                <a:gd name="connsiteY11" fmla="*/ 0 h 180877"/>
                <a:gd name="connsiteX12" fmla="*/ 588580 w 630621"/>
                <a:gd name="connsiteY12" fmla="*/ 42041 h 180877"/>
                <a:gd name="connsiteX13" fmla="*/ 599090 w 630621"/>
                <a:gd name="connsiteY13" fmla="*/ 147144 h 180877"/>
                <a:gd name="connsiteX14" fmla="*/ 609600 w 630621"/>
                <a:gd name="connsiteY14" fmla="*/ 178675 h 180877"/>
                <a:gd name="connsiteX15" fmla="*/ 630621 w 630621"/>
                <a:gd name="connsiteY15" fmla="*/ 178675 h 18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0621" h="180877">
                  <a:moveTo>
                    <a:pt x="0" y="84082"/>
                  </a:moveTo>
                  <a:cubicBezTo>
                    <a:pt x="24524" y="77075"/>
                    <a:pt x="50415" y="73750"/>
                    <a:pt x="73573" y="63062"/>
                  </a:cubicBezTo>
                  <a:cubicBezTo>
                    <a:pt x="96512" y="52475"/>
                    <a:pt x="136635" y="21020"/>
                    <a:pt x="136635" y="21020"/>
                  </a:cubicBezTo>
                  <a:cubicBezTo>
                    <a:pt x="157656" y="24524"/>
                    <a:pt x="182239" y="19310"/>
                    <a:pt x="199697" y="31531"/>
                  </a:cubicBezTo>
                  <a:cubicBezTo>
                    <a:pt x="220394" y="46019"/>
                    <a:pt x="227724" y="73572"/>
                    <a:pt x="241738" y="94593"/>
                  </a:cubicBezTo>
                  <a:cubicBezTo>
                    <a:pt x="248745" y="105103"/>
                    <a:pt x="250504" y="123060"/>
                    <a:pt x="262759" y="126124"/>
                  </a:cubicBezTo>
                  <a:lnTo>
                    <a:pt x="304800" y="136634"/>
                  </a:lnTo>
                  <a:cubicBezTo>
                    <a:pt x="315310" y="133131"/>
                    <a:pt x="326148" y="130488"/>
                    <a:pt x="336331" y="126124"/>
                  </a:cubicBezTo>
                  <a:cubicBezTo>
                    <a:pt x="350732" y="119952"/>
                    <a:pt x="363053" y="108386"/>
                    <a:pt x="378373" y="105103"/>
                  </a:cubicBezTo>
                  <a:cubicBezTo>
                    <a:pt x="412801" y="97726"/>
                    <a:pt x="448442" y="98096"/>
                    <a:pt x="483476" y="94593"/>
                  </a:cubicBezTo>
                  <a:lnTo>
                    <a:pt x="504497" y="31531"/>
                  </a:lnTo>
                  <a:lnTo>
                    <a:pt x="515007" y="0"/>
                  </a:lnTo>
                  <a:cubicBezTo>
                    <a:pt x="549961" y="6991"/>
                    <a:pt x="578852" y="-114"/>
                    <a:pt x="588580" y="42041"/>
                  </a:cubicBezTo>
                  <a:cubicBezTo>
                    <a:pt x="596497" y="76348"/>
                    <a:pt x="593736" y="112344"/>
                    <a:pt x="599090" y="147144"/>
                  </a:cubicBezTo>
                  <a:cubicBezTo>
                    <a:pt x="600775" y="158094"/>
                    <a:pt x="601766" y="170841"/>
                    <a:pt x="609600" y="178675"/>
                  </a:cubicBezTo>
                  <a:cubicBezTo>
                    <a:pt x="614555" y="183630"/>
                    <a:pt x="623614" y="178675"/>
                    <a:pt x="630621" y="178675"/>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grpSp>
      <p:cxnSp>
        <p:nvCxnSpPr>
          <p:cNvPr id="59" name="Gerade Verbindung mit Pfeil 58"/>
          <p:cNvCxnSpPr/>
          <p:nvPr/>
        </p:nvCxnSpPr>
        <p:spPr>
          <a:xfrm>
            <a:off x="4082157" y="1558182"/>
            <a:ext cx="89805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1" name="Gerade Verbindung mit Pfeil 60"/>
          <p:cNvCxnSpPr/>
          <p:nvPr/>
        </p:nvCxnSpPr>
        <p:spPr>
          <a:xfrm>
            <a:off x="5926728" y="1558182"/>
            <a:ext cx="89805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2" name="Gerade Verbindung mit Pfeil 61"/>
          <p:cNvCxnSpPr>
            <a:cxnSpLocks/>
          </p:cNvCxnSpPr>
          <p:nvPr/>
        </p:nvCxnSpPr>
        <p:spPr>
          <a:xfrm>
            <a:off x="4122675" y="2651890"/>
            <a:ext cx="809507"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3" name="Gerade Verbindung mit Pfeil 62"/>
          <p:cNvCxnSpPr/>
          <p:nvPr/>
        </p:nvCxnSpPr>
        <p:spPr>
          <a:xfrm>
            <a:off x="5993784" y="2651890"/>
            <a:ext cx="89805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4" name="Gerade Verbindung mit Pfeil 63"/>
          <p:cNvCxnSpPr/>
          <p:nvPr/>
        </p:nvCxnSpPr>
        <p:spPr>
          <a:xfrm flipV="1">
            <a:off x="5428601" y="2958659"/>
            <a:ext cx="0" cy="38180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70" name="Textfeld 69"/>
          <p:cNvSpPr txBox="1"/>
          <p:nvPr/>
        </p:nvSpPr>
        <p:spPr>
          <a:xfrm>
            <a:off x="724139" y="3916401"/>
            <a:ext cx="2564490" cy="33855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231F20"/>
                </a:solidFill>
                <a:effectLst/>
                <a:uLnTx/>
                <a:uFillTx/>
                <a:latin typeface="Montserrat Light"/>
                <a:ea typeface="+mn-ea"/>
                <a:cs typeface="+mn-cs"/>
              </a:rPr>
              <a:t>III. Single</a:t>
            </a:r>
            <a:r>
              <a:rPr kumimoji="0" lang="de-DE" sz="1600" b="1" i="0" u="none" strike="noStrike" kern="1200" cap="none" spc="0" normalizeH="0" noProof="0" dirty="0">
                <a:ln>
                  <a:noFill/>
                </a:ln>
                <a:solidFill>
                  <a:srgbClr val="231F20"/>
                </a:solidFill>
                <a:effectLst/>
                <a:uLnTx/>
                <a:uFillTx/>
                <a:latin typeface="Montserrat Light"/>
                <a:ea typeface="+mn-ea"/>
                <a:cs typeface="+mn-cs"/>
              </a:rPr>
              <a:t> </a:t>
            </a:r>
            <a:r>
              <a:rPr kumimoji="0" lang="de-DE" sz="1600" b="1" i="0" u="none" strike="noStrike" kern="1200" cap="none" spc="0" normalizeH="0" noProof="0" dirty="0" err="1">
                <a:ln>
                  <a:noFill/>
                </a:ln>
                <a:solidFill>
                  <a:srgbClr val="231F20"/>
                </a:solidFill>
                <a:effectLst/>
                <a:uLnTx/>
                <a:uFillTx/>
                <a:latin typeface="Montserrat Light"/>
                <a:ea typeface="+mn-ea"/>
                <a:cs typeface="+mn-cs"/>
              </a:rPr>
              <a:t>cell</a:t>
            </a:r>
            <a:r>
              <a:rPr kumimoji="0" lang="de-DE" sz="1600" b="1" i="0" u="none" strike="noStrike" kern="1200" cap="none" spc="0" normalizeH="0" noProof="0" dirty="0">
                <a:ln>
                  <a:noFill/>
                </a:ln>
                <a:solidFill>
                  <a:srgbClr val="231F20"/>
                </a:solidFill>
                <a:effectLst/>
                <a:uLnTx/>
                <a:uFillTx/>
                <a:latin typeface="Montserrat Light"/>
                <a:ea typeface="+mn-ea"/>
                <a:cs typeface="+mn-cs"/>
              </a:rPr>
              <a:t> </a:t>
            </a:r>
            <a:r>
              <a:rPr kumimoji="0" lang="de-DE" sz="1600" b="1" i="0" u="none" strike="noStrike" kern="1200" cap="none" spc="0" normalizeH="0" noProof="0" dirty="0" err="1">
                <a:ln>
                  <a:noFill/>
                </a:ln>
                <a:solidFill>
                  <a:srgbClr val="231F20"/>
                </a:solidFill>
                <a:effectLst/>
                <a:uLnTx/>
                <a:uFillTx/>
                <a:latin typeface="Montserrat Light"/>
                <a:ea typeface="+mn-ea"/>
                <a:cs typeface="+mn-cs"/>
              </a:rPr>
              <a:t>sorting</a:t>
            </a:r>
            <a:endParaRPr kumimoji="0" lang="de-DE" sz="1600" b="1" i="0" u="none" strike="noStrike" kern="1200" cap="none" spc="0" normalizeH="0" baseline="0" noProof="0" dirty="0">
              <a:ln>
                <a:noFill/>
              </a:ln>
              <a:solidFill>
                <a:srgbClr val="231F20"/>
              </a:solidFill>
              <a:effectLst/>
              <a:uLnTx/>
              <a:uFillTx/>
              <a:latin typeface="Montserrat Light"/>
              <a:ea typeface="+mn-ea"/>
              <a:cs typeface="+mn-cs"/>
            </a:endParaRPr>
          </a:p>
        </p:txBody>
      </p:sp>
      <p:sp>
        <p:nvSpPr>
          <p:cNvPr id="79" name="Textfeld 78"/>
          <p:cNvSpPr txBox="1"/>
          <p:nvPr/>
        </p:nvSpPr>
        <p:spPr>
          <a:xfrm>
            <a:off x="6748305" y="2925405"/>
            <a:ext cx="1406187" cy="415498"/>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dirty="0" err="1">
                <a:ln>
                  <a:noFill/>
                </a:ln>
                <a:solidFill>
                  <a:srgbClr val="231F20"/>
                </a:solidFill>
                <a:effectLst/>
                <a:uLnTx/>
                <a:uFillTx/>
                <a:latin typeface="Montserrat Light"/>
                <a:ea typeface="+mn-ea"/>
                <a:cs typeface="+mn-cs"/>
              </a:rPr>
              <a:t>Stable</a:t>
            </a:r>
            <a:r>
              <a:rPr kumimoji="0" lang="de-DE" sz="1050" b="0" i="0" u="none" strike="noStrike" kern="1200" cap="none" spc="0" normalizeH="0" baseline="0" noProof="0" dirty="0">
                <a:ln>
                  <a:noFill/>
                </a:ln>
                <a:solidFill>
                  <a:srgbClr val="231F20"/>
                </a:solidFill>
                <a:effectLst/>
                <a:uLnTx/>
                <a:uFillTx/>
                <a:latin typeface="Montserrat Light"/>
                <a:ea typeface="+mn-ea"/>
                <a:cs typeface="+mn-cs"/>
              </a:rPr>
              <a:t> </a:t>
            </a:r>
            <a:r>
              <a:rPr kumimoji="0" lang="de-DE" sz="1050" b="0" i="0" u="none" strike="noStrike" kern="1200" cap="none" spc="0" normalizeH="0" baseline="0" noProof="0" dirty="0" err="1">
                <a:ln>
                  <a:noFill/>
                </a:ln>
                <a:solidFill>
                  <a:srgbClr val="231F20"/>
                </a:solidFill>
                <a:effectLst/>
                <a:uLnTx/>
                <a:uFillTx/>
                <a:latin typeface="Montserrat Light"/>
                <a:ea typeface="+mn-ea"/>
                <a:cs typeface="+mn-cs"/>
              </a:rPr>
              <a:t>producer</a:t>
            </a:r>
            <a:r>
              <a:rPr kumimoji="0" lang="de-DE" sz="1050" b="0" i="0" u="none" strike="noStrike" kern="1200" cap="none" spc="0" normalizeH="0" baseline="0" noProof="0" dirty="0">
                <a:ln>
                  <a:noFill/>
                </a:ln>
                <a:solidFill>
                  <a:srgbClr val="231F20"/>
                </a:solidFill>
                <a:effectLst/>
                <a:uLnTx/>
                <a:uFillTx/>
                <a:latin typeface="Montserrat Light"/>
                <a:ea typeface="+mn-ea"/>
                <a:cs typeface="+mn-cs"/>
              </a:rPr>
              <a:t> </a:t>
            </a:r>
            <a:r>
              <a:rPr kumimoji="0" lang="de-DE" sz="1050" b="0" i="0" u="none" strike="noStrike" kern="1200" cap="none" spc="0" normalizeH="0" baseline="0" noProof="0" dirty="0" err="1">
                <a:ln>
                  <a:noFill/>
                </a:ln>
                <a:solidFill>
                  <a:srgbClr val="231F20"/>
                </a:solidFill>
                <a:effectLst/>
                <a:uLnTx/>
                <a:uFillTx/>
                <a:latin typeface="Montserrat Light"/>
                <a:ea typeface="+mn-ea"/>
                <a:cs typeface="+mn-cs"/>
              </a:rPr>
              <a:t>pools</a:t>
            </a:r>
            <a:endParaRPr kumimoji="0" lang="de-DE" sz="1050" b="0" i="0" u="none" strike="noStrike" kern="1200" cap="none" spc="0" normalizeH="0" baseline="0" noProof="0" dirty="0">
              <a:ln>
                <a:noFill/>
              </a:ln>
              <a:solidFill>
                <a:srgbClr val="231F20"/>
              </a:solidFill>
              <a:effectLst/>
              <a:uLnTx/>
              <a:uFillTx/>
              <a:latin typeface="Montserrat Light"/>
              <a:ea typeface="+mn-ea"/>
              <a:cs typeface="+mn-cs"/>
            </a:endParaRPr>
          </a:p>
        </p:txBody>
      </p:sp>
      <p:cxnSp>
        <p:nvCxnSpPr>
          <p:cNvPr id="80" name="Gerade Verbindung mit Pfeil 79"/>
          <p:cNvCxnSpPr/>
          <p:nvPr/>
        </p:nvCxnSpPr>
        <p:spPr>
          <a:xfrm>
            <a:off x="8032835" y="2658520"/>
            <a:ext cx="726434" cy="375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91" name="Grafik 9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25731" y="3918820"/>
            <a:ext cx="713858" cy="713858"/>
          </a:xfrm>
          <a:prstGeom prst="rect">
            <a:avLst/>
          </a:prstGeom>
        </p:spPr>
      </p:pic>
      <p:sp>
        <p:nvSpPr>
          <p:cNvPr id="92" name="Rechteck 91"/>
          <p:cNvSpPr/>
          <p:nvPr/>
        </p:nvSpPr>
        <p:spPr>
          <a:xfrm>
            <a:off x="9369128" y="2340217"/>
            <a:ext cx="1300249"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Pool evaluation in semi-perfusion mode by daily centrifugation</a:t>
            </a:r>
          </a:p>
        </p:txBody>
      </p:sp>
      <p:pic>
        <p:nvPicPr>
          <p:cNvPr id="93" name="Grafik 92"/>
          <p:cNvPicPr>
            <a:picLocks noChangeAspect="1"/>
          </p:cNvPicPr>
          <p:nvPr/>
        </p:nvPicPr>
        <p:blipFill>
          <a:blip r:embed="rId7"/>
          <a:stretch>
            <a:fillRect/>
          </a:stretch>
        </p:blipFill>
        <p:spPr>
          <a:xfrm>
            <a:off x="10578682" y="2398091"/>
            <a:ext cx="378451" cy="691029"/>
          </a:xfrm>
          <a:prstGeom prst="rect">
            <a:avLst/>
          </a:prstGeom>
        </p:spPr>
      </p:pic>
      <p:cxnSp>
        <p:nvCxnSpPr>
          <p:cNvPr id="94" name="Gerade Verbindung mit Pfeil 93"/>
          <p:cNvCxnSpPr/>
          <p:nvPr/>
        </p:nvCxnSpPr>
        <p:spPr>
          <a:xfrm>
            <a:off x="7326351" y="1558182"/>
            <a:ext cx="89805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95" name="Grafik 94"/>
          <p:cNvPicPr>
            <a:picLocks noChangeAspect="1"/>
          </p:cNvPicPr>
          <p:nvPr/>
        </p:nvPicPr>
        <p:blipFill>
          <a:blip r:embed="rId5"/>
          <a:stretch>
            <a:fillRect/>
          </a:stretch>
        </p:blipFill>
        <p:spPr>
          <a:xfrm>
            <a:off x="8268298" y="1172308"/>
            <a:ext cx="566199" cy="762671"/>
          </a:xfrm>
          <a:prstGeom prst="rect">
            <a:avLst/>
          </a:prstGeom>
        </p:spPr>
      </p:pic>
      <p:sp>
        <p:nvSpPr>
          <p:cNvPr id="96" name="Textfeld 95"/>
          <p:cNvSpPr txBox="1"/>
          <p:nvPr/>
        </p:nvSpPr>
        <p:spPr>
          <a:xfrm>
            <a:off x="7332818" y="1245824"/>
            <a:ext cx="1112070" cy="246221"/>
          </a:xfrm>
          <a:prstGeom prst="rect">
            <a:avLst/>
          </a:prstGeom>
          <a:noFill/>
        </p:spPr>
        <p:txBody>
          <a:bodyPr wrap="square" rtlCol="0">
            <a:spAutoFit/>
          </a:bodyPr>
          <a:lstStyle/>
          <a:p>
            <a:r>
              <a:rPr lang="de-DE" sz="1000" dirty="0" err="1"/>
              <a:t>Cell</a:t>
            </a:r>
            <a:r>
              <a:rPr lang="de-DE" sz="1000" dirty="0"/>
              <a:t> </a:t>
            </a:r>
            <a:r>
              <a:rPr lang="de-DE" sz="1000" dirty="0" err="1"/>
              <a:t>banking</a:t>
            </a:r>
            <a:endParaRPr lang="de-DE" sz="1100" dirty="0"/>
          </a:p>
        </p:txBody>
      </p:sp>
      <p:pic>
        <p:nvPicPr>
          <p:cNvPr id="101" name="Grafik 100"/>
          <p:cNvPicPr>
            <a:picLocks noChangeAspect="1"/>
          </p:cNvPicPr>
          <p:nvPr/>
        </p:nvPicPr>
        <p:blipFill>
          <a:blip r:embed="rId8"/>
          <a:stretch>
            <a:fillRect/>
          </a:stretch>
        </p:blipFill>
        <p:spPr>
          <a:xfrm>
            <a:off x="4467815" y="4339351"/>
            <a:ext cx="795567" cy="526521"/>
          </a:xfrm>
          <a:prstGeom prst="rect">
            <a:avLst/>
          </a:prstGeom>
        </p:spPr>
      </p:pic>
      <p:sp>
        <p:nvSpPr>
          <p:cNvPr id="109" name="Rechteck 108"/>
          <p:cNvSpPr/>
          <p:nvPr/>
        </p:nvSpPr>
        <p:spPr>
          <a:xfrm>
            <a:off x="4253516" y="4058122"/>
            <a:ext cx="1367039"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Single </a:t>
            </a:r>
            <a:r>
              <a:rPr kumimoji="0" lang="en-US" sz="1000" b="0" i="0" u="none" strike="noStrike" kern="1200" cap="none" spc="0" normalizeH="0" baseline="0" noProof="0" dirty="0" err="1">
                <a:ln>
                  <a:noFill/>
                </a:ln>
                <a:solidFill>
                  <a:srgbClr val="231F20"/>
                </a:solidFill>
                <a:effectLst/>
                <a:uLnTx/>
                <a:uFillTx/>
                <a:latin typeface="Montserrat Light"/>
                <a:ea typeface="+mn-ea"/>
                <a:cs typeface="+mn-cs"/>
              </a:rPr>
              <a:t>cel</a:t>
            </a:r>
            <a:r>
              <a:rPr lang="en-US" sz="1000" dirty="0">
                <a:solidFill>
                  <a:srgbClr val="231F20"/>
                </a:solidFill>
                <a:latin typeface="Montserrat Light"/>
              </a:rPr>
              <a:t>l printer</a:t>
            </a:r>
            <a:endParaRPr kumimoji="0" lang="en-US" sz="1000" b="0" i="0" u="none" strike="noStrike" kern="1200" cap="none" spc="0" normalizeH="0" baseline="0" noProof="0" dirty="0">
              <a:ln>
                <a:noFill/>
              </a:ln>
              <a:solidFill>
                <a:srgbClr val="231F20"/>
              </a:solidFill>
              <a:effectLst/>
              <a:uLnTx/>
              <a:uFillTx/>
              <a:latin typeface="Montserrat Light"/>
              <a:ea typeface="+mn-ea"/>
              <a:cs typeface="+mn-cs"/>
            </a:endParaRPr>
          </a:p>
        </p:txBody>
      </p:sp>
      <p:pic>
        <p:nvPicPr>
          <p:cNvPr id="110" name="Grafik 109"/>
          <p:cNvPicPr>
            <a:picLocks noChangeAspect="1"/>
          </p:cNvPicPr>
          <p:nvPr/>
        </p:nvPicPr>
        <p:blipFill>
          <a:blip r:embed="rId9"/>
          <a:stretch>
            <a:fillRect/>
          </a:stretch>
        </p:blipFill>
        <p:spPr>
          <a:xfrm>
            <a:off x="5538118" y="4113447"/>
            <a:ext cx="1169057" cy="621896"/>
          </a:xfrm>
          <a:prstGeom prst="rect">
            <a:avLst/>
          </a:prstGeom>
        </p:spPr>
      </p:pic>
      <p:sp>
        <p:nvSpPr>
          <p:cNvPr id="111" name="Rechteck 110"/>
          <p:cNvSpPr/>
          <p:nvPr/>
        </p:nvSpPr>
        <p:spPr>
          <a:xfrm>
            <a:off x="5749211" y="3878646"/>
            <a:ext cx="1080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250 clones</a:t>
            </a:r>
          </a:p>
        </p:txBody>
      </p:sp>
      <p:cxnSp>
        <p:nvCxnSpPr>
          <p:cNvPr id="112" name="Gerade Verbindung mit Pfeil 111"/>
          <p:cNvCxnSpPr/>
          <p:nvPr/>
        </p:nvCxnSpPr>
        <p:spPr>
          <a:xfrm>
            <a:off x="6809184" y="4326833"/>
            <a:ext cx="89805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15" name="Rechteck 114"/>
          <p:cNvSpPr/>
          <p:nvPr/>
        </p:nvSpPr>
        <p:spPr>
          <a:xfrm>
            <a:off x="7547287" y="3648511"/>
            <a:ext cx="14061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Monoclonal producer </a:t>
            </a:r>
            <a:r>
              <a:rPr kumimoji="0" lang="en-US" sz="1000" b="0" i="0" u="none" strike="noStrike" kern="1200" cap="none" spc="0" normalizeH="0" baseline="0" noProof="0" dirty="0" err="1">
                <a:ln>
                  <a:noFill/>
                </a:ln>
                <a:solidFill>
                  <a:srgbClr val="231F20"/>
                </a:solidFill>
                <a:effectLst/>
                <a:uLnTx/>
                <a:uFillTx/>
                <a:latin typeface="Montserrat Light"/>
                <a:ea typeface="+mn-ea"/>
                <a:cs typeface="+mn-cs"/>
              </a:rPr>
              <a:t>cel</a:t>
            </a:r>
            <a:r>
              <a:rPr lang="en-US" sz="1000" dirty="0">
                <a:solidFill>
                  <a:srgbClr val="231F20"/>
                </a:solidFill>
                <a:latin typeface="Montserrat Light"/>
              </a:rPr>
              <a:t>l lines</a:t>
            </a:r>
            <a:endParaRPr kumimoji="0" lang="en-US" sz="1000" b="0" i="0" u="none" strike="noStrike" kern="1200" cap="none" spc="0" normalizeH="0" baseline="0" noProof="0" dirty="0">
              <a:ln>
                <a:noFill/>
              </a:ln>
              <a:solidFill>
                <a:srgbClr val="231F20"/>
              </a:solidFill>
              <a:effectLst/>
              <a:uLnTx/>
              <a:uFillTx/>
              <a:latin typeface="Montserrat Light"/>
              <a:ea typeface="+mn-ea"/>
              <a:cs typeface="+mn-cs"/>
            </a:endParaRPr>
          </a:p>
        </p:txBody>
      </p:sp>
      <p:grpSp>
        <p:nvGrpSpPr>
          <p:cNvPr id="31" name="Gruppieren 30">
            <a:extLst>
              <a:ext uri="{FF2B5EF4-FFF2-40B4-BE49-F238E27FC236}">
                <a16:creationId xmlns:a16="http://schemas.microsoft.com/office/drawing/2014/main" id="{D8F4FCAB-6D91-2A14-9B7B-94DBD6E175C4}"/>
              </a:ext>
            </a:extLst>
          </p:cNvPr>
          <p:cNvGrpSpPr/>
          <p:nvPr/>
        </p:nvGrpSpPr>
        <p:grpSpPr>
          <a:xfrm>
            <a:off x="7956049" y="4064285"/>
            <a:ext cx="743977" cy="582645"/>
            <a:chOff x="9581811" y="4148884"/>
            <a:chExt cx="743977" cy="582645"/>
          </a:xfrm>
        </p:grpSpPr>
        <p:sp>
          <p:nvSpPr>
            <p:cNvPr id="129" name="Ellipse 128"/>
            <p:cNvSpPr/>
            <p:nvPr/>
          </p:nvSpPr>
          <p:spPr>
            <a:xfrm>
              <a:off x="9581811" y="4157837"/>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nvGrpSpPr>
            <p:cNvPr id="30" name="Gruppieren 29">
              <a:extLst>
                <a:ext uri="{FF2B5EF4-FFF2-40B4-BE49-F238E27FC236}">
                  <a16:creationId xmlns:a16="http://schemas.microsoft.com/office/drawing/2014/main" id="{B2B6C8EC-EE35-1262-796E-FFF60DAFC8AB}"/>
                </a:ext>
              </a:extLst>
            </p:cNvPr>
            <p:cNvGrpSpPr/>
            <p:nvPr/>
          </p:nvGrpSpPr>
          <p:grpSpPr>
            <a:xfrm>
              <a:off x="9588618" y="4148884"/>
              <a:ext cx="737170" cy="582645"/>
              <a:chOff x="9588618" y="4148884"/>
              <a:chExt cx="737170" cy="582645"/>
            </a:xfrm>
          </p:grpSpPr>
          <p:sp>
            <p:nvSpPr>
              <p:cNvPr id="130" name="Flussdiagramm: Verbinder 129"/>
              <p:cNvSpPr/>
              <p:nvPr/>
            </p:nvSpPr>
            <p:spPr>
              <a:xfrm>
                <a:off x="9588618" y="424534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1" name="Ellipse 130"/>
              <p:cNvSpPr/>
              <p:nvPr/>
            </p:nvSpPr>
            <p:spPr>
              <a:xfrm>
                <a:off x="9829015" y="4148884"/>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32" name="Flussdiagramm: Verbinder 131"/>
              <p:cNvSpPr/>
              <p:nvPr/>
            </p:nvSpPr>
            <p:spPr>
              <a:xfrm>
                <a:off x="9835822" y="4236392"/>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3" name="Ellipse 132"/>
              <p:cNvSpPr/>
              <p:nvPr/>
            </p:nvSpPr>
            <p:spPr>
              <a:xfrm>
                <a:off x="9705413" y="4403307"/>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34" name="Flussdiagramm: Verbinder 133"/>
              <p:cNvSpPr/>
              <p:nvPr/>
            </p:nvSpPr>
            <p:spPr>
              <a:xfrm>
                <a:off x="9712220" y="449081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5" name="Ellipse 134"/>
              <p:cNvSpPr/>
              <p:nvPr/>
            </p:nvSpPr>
            <p:spPr>
              <a:xfrm>
                <a:off x="9945312" y="4316209"/>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36" name="Flussdiagramm: Verbinder 135"/>
              <p:cNvSpPr/>
              <p:nvPr/>
            </p:nvSpPr>
            <p:spPr>
              <a:xfrm>
                <a:off x="9952119" y="4403717"/>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sp>
        <p:nvSpPr>
          <p:cNvPr id="137" name="Textfeld 136"/>
          <p:cNvSpPr txBox="1"/>
          <p:nvPr/>
        </p:nvSpPr>
        <p:spPr>
          <a:xfrm>
            <a:off x="8816323" y="4393359"/>
            <a:ext cx="1291294" cy="553998"/>
          </a:xfrm>
          <a:prstGeom prst="rect">
            <a:avLst/>
          </a:prstGeom>
          <a:noFill/>
        </p:spPr>
        <p:txBody>
          <a:bodyPr wrap="square" rtlCol="0">
            <a:spAutoFit/>
          </a:bodyPr>
          <a:lstStyle/>
          <a:p>
            <a:pPr algn="ctr"/>
            <a:r>
              <a:rPr lang="de-DE" sz="1000" dirty="0"/>
              <a:t>Screening and 70 </a:t>
            </a:r>
            <a:r>
              <a:rPr lang="de-DE" sz="1000" dirty="0" err="1"/>
              <a:t>days</a:t>
            </a:r>
            <a:r>
              <a:rPr lang="de-DE" sz="1000" dirty="0"/>
              <a:t> </a:t>
            </a:r>
            <a:r>
              <a:rPr lang="de-DE" sz="1000" dirty="0" err="1"/>
              <a:t>stability</a:t>
            </a:r>
            <a:r>
              <a:rPr lang="de-DE" sz="1000" dirty="0"/>
              <a:t> </a:t>
            </a:r>
            <a:r>
              <a:rPr lang="de-DE" sz="1000" dirty="0" err="1"/>
              <a:t>assessment</a:t>
            </a:r>
            <a:endParaRPr lang="de-DE" sz="1100" dirty="0"/>
          </a:p>
        </p:txBody>
      </p:sp>
      <p:cxnSp>
        <p:nvCxnSpPr>
          <p:cNvPr id="138" name="Gerade Verbindung mit Pfeil 137"/>
          <p:cNvCxnSpPr/>
          <p:nvPr/>
        </p:nvCxnSpPr>
        <p:spPr>
          <a:xfrm>
            <a:off x="9030809" y="4311900"/>
            <a:ext cx="89805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139" name="Grafik 1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59269" y="2335822"/>
            <a:ext cx="713858" cy="713858"/>
          </a:xfrm>
          <a:prstGeom prst="rect">
            <a:avLst/>
          </a:prstGeom>
        </p:spPr>
      </p:pic>
      <p:sp>
        <p:nvSpPr>
          <p:cNvPr id="147" name="Textfeld 146"/>
          <p:cNvSpPr txBox="1"/>
          <p:nvPr/>
        </p:nvSpPr>
        <p:spPr>
          <a:xfrm>
            <a:off x="3081322" y="3666532"/>
            <a:ext cx="1406187" cy="4154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dirty="0" err="1">
                <a:ln>
                  <a:noFill/>
                </a:ln>
                <a:solidFill>
                  <a:srgbClr val="231F20"/>
                </a:solidFill>
                <a:effectLst/>
                <a:uLnTx/>
                <a:uFillTx/>
                <a:latin typeface="Montserrat Light"/>
                <a:ea typeface="+mn-ea"/>
                <a:cs typeface="+mn-cs"/>
              </a:rPr>
              <a:t>Stable</a:t>
            </a:r>
            <a:r>
              <a:rPr kumimoji="0" lang="de-DE" sz="1050" b="0" i="0" u="none" strike="noStrike" kern="1200" cap="none" spc="0" normalizeH="0" baseline="0" noProof="0" dirty="0">
                <a:ln>
                  <a:noFill/>
                </a:ln>
                <a:solidFill>
                  <a:srgbClr val="231F20"/>
                </a:solidFill>
                <a:effectLst/>
                <a:uLnTx/>
                <a:uFillTx/>
                <a:latin typeface="Montserrat Light"/>
                <a:ea typeface="+mn-ea"/>
                <a:cs typeface="+mn-cs"/>
              </a:rPr>
              <a:t> </a:t>
            </a:r>
            <a:r>
              <a:rPr kumimoji="0" lang="de-DE" sz="1050" b="0" i="0" u="none" strike="noStrike" kern="1200" cap="none" spc="0" normalizeH="0" baseline="0" noProof="0" dirty="0" err="1">
                <a:ln>
                  <a:noFill/>
                </a:ln>
                <a:solidFill>
                  <a:srgbClr val="231F20"/>
                </a:solidFill>
                <a:effectLst/>
                <a:uLnTx/>
                <a:uFillTx/>
                <a:latin typeface="Montserrat Light"/>
                <a:ea typeface="+mn-ea"/>
                <a:cs typeface="+mn-cs"/>
              </a:rPr>
              <a:t>producer</a:t>
            </a:r>
            <a:r>
              <a:rPr kumimoji="0" lang="de-DE" sz="1050" b="0" i="0" u="none" strike="noStrike" kern="1200" cap="none" spc="0" normalizeH="0" baseline="0" noProof="0" dirty="0">
                <a:ln>
                  <a:noFill/>
                </a:ln>
                <a:solidFill>
                  <a:srgbClr val="231F20"/>
                </a:solidFill>
                <a:effectLst/>
                <a:uLnTx/>
                <a:uFillTx/>
                <a:latin typeface="Montserrat Light"/>
                <a:ea typeface="+mn-ea"/>
                <a:cs typeface="+mn-cs"/>
              </a:rPr>
              <a:t> </a:t>
            </a:r>
            <a:r>
              <a:rPr kumimoji="0" lang="de-DE" sz="1050" b="0" i="0" u="none" strike="noStrike" kern="1200" cap="none" spc="0" normalizeH="0" baseline="0" noProof="0" dirty="0" err="1">
                <a:ln>
                  <a:noFill/>
                </a:ln>
                <a:solidFill>
                  <a:srgbClr val="231F20"/>
                </a:solidFill>
                <a:effectLst/>
                <a:uLnTx/>
                <a:uFillTx/>
                <a:latin typeface="Montserrat Light"/>
                <a:ea typeface="+mn-ea"/>
                <a:cs typeface="+mn-cs"/>
              </a:rPr>
              <a:t>pools</a:t>
            </a:r>
            <a:endParaRPr kumimoji="0" lang="de-DE" sz="1050" b="0" i="0" u="none" strike="noStrike" kern="1200" cap="none" spc="0" normalizeH="0" baseline="0" noProof="0" dirty="0">
              <a:ln>
                <a:noFill/>
              </a:ln>
              <a:solidFill>
                <a:srgbClr val="231F20"/>
              </a:solidFill>
              <a:effectLst/>
              <a:uLnTx/>
              <a:uFillTx/>
              <a:latin typeface="Montserrat Light"/>
              <a:ea typeface="+mn-ea"/>
              <a:cs typeface="+mn-cs"/>
            </a:endParaRPr>
          </a:p>
        </p:txBody>
      </p:sp>
      <p:sp>
        <p:nvSpPr>
          <p:cNvPr id="148" name="Textfeld 147"/>
          <p:cNvSpPr txBox="1"/>
          <p:nvPr/>
        </p:nvSpPr>
        <p:spPr>
          <a:xfrm>
            <a:off x="721130" y="5178317"/>
            <a:ext cx="2564490"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b="1" dirty="0">
                <a:solidFill>
                  <a:srgbClr val="231F20"/>
                </a:solidFill>
                <a:latin typeface="Montserrat Light"/>
              </a:rPr>
              <a:t>IV</a:t>
            </a:r>
            <a:r>
              <a:rPr kumimoji="0" lang="en-AU" sz="1600" b="1" i="0" u="none" strike="noStrike" kern="1200" cap="none" spc="0" normalizeH="0" baseline="0" dirty="0">
                <a:ln>
                  <a:noFill/>
                </a:ln>
                <a:solidFill>
                  <a:srgbClr val="231F20"/>
                </a:solidFill>
                <a:effectLst/>
                <a:uLnTx/>
                <a:uFillTx/>
                <a:latin typeface="Montserrat Light"/>
                <a:ea typeface="+mn-ea"/>
                <a:cs typeface="+mn-cs"/>
              </a:rPr>
              <a:t>. Manufacturability assessment</a:t>
            </a:r>
            <a:r>
              <a:rPr kumimoji="0" lang="en-AU" sz="1600" b="1" i="0" u="none" strike="noStrike" kern="1200" cap="none" spc="0" normalizeH="0" dirty="0">
                <a:ln>
                  <a:noFill/>
                </a:ln>
                <a:solidFill>
                  <a:srgbClr val="231F20"/>
                </a:solidFill>
                <a:effectLst/>
                <a:uLnTx/>
                <a:uFillTx/>
                <a:latin typeface="Montserrat Light"/>
                <a:ea typeface="+mn-ea"/>
                <a:cs typeface="+mn-cs"/>
              </a:rPr>
              <a:t> </a:t>
            </a:r>
            <a:endParaRPr kumimoji="0" lang="en-AU" sz="1600" b="1" i="0" u="none" strike="noStrike" kern="1200" cap="none" spc="0" normalizeH="0" baseline="0" dirty="0">
              <a:ln>
                <a:noFill/>
              </a:ln>
              <a:solidFill>
                <a:srgbClr val="231F20"/>
              </a:solidFill>
              <a:effectLst/>
              <a:uLnTx/>
              <a:uFillTx/>
              <a:latin typeface="Montserrat Light"/>
              <a:ea typeface="+mn-ea"/>
              <a:cs typeface="+mn-cs"/>
            </a:endParaRPr>
          </a:p>
        </p:txBody>
      </p:sp>
      <p:pic>
        <p:nvPicPr>
          <p:cNvPr id="157" name="Grafik 15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01151" y="4896270"/>
            <a:ext cx="801428" cy="1204332"/>
          </a:xfrm>
          <a:prstGeom prst="rect">
            <a:avLst/>
          </a:prstGeom>
        </p:spPr>
      </p:pic>
      <p:sp>
        <p:nvSpPr>
          <p:cNvPr id="159" name="Textfeld 158"/>
          <p:cNvSpPr txBox="1"/>
          <p:nvPr/>
        </p:nvSpPr>
        <p:spPr>
          <a:xfrm>
            <a:off x="4461832" y="5571394"/>
            <a:ext cx="1642806" cy="400110"/>
          </a:xfrm>
          <a:prstGeom prst="rect">
            <a:avLst/>
          </a:prstGeom>
          <a:noFill/>
        </p:spPr>
        <p:txBody>
          <a:bodyPr wrap="square" rtlCol="0">
            <a:spAutoFit/>
          </a:bodyPr>
          <a:lstStyle/>
          <a:p>
            <a:r>
              <a:rPr lang="de-DE" sz="1000" dirty="0"/>
              <a:t>Perfusion </a:t>
            </a:r>
            <a:r>
              <a:rPr lang="de-DE" sz="1000" dirty="0" err="1"/>
              <a:t>process</a:t>
            </a:r>
            <a:r>
              <a:rPr lang="de-DE" sz="1000" dirty="0"/>
              <a:t> </a:t>
            </a:r>
            <a:r>
              <a:rPr lang="de-DE" sz="1000" dirty="0" err="1"/>
              <a:t>development</a:t>
            </a:r>
            <a:r>
              <a:rPr lang="de-DE" sz="1000" dirty="0"/>
              <a:t> </a:t>
            </a:r>
            <a:endParaRPr lang="de-DE" sz="1100" dirty="0"/>
          </a:p>
        </p:txBody>
      </p:sp>
      <p:grpSp>
        <p:nvGrpSpPr>
          <p:cNvPr id="3" name="Gruppieren 2">
            <a:extLst>
              <a:ext uri="{FF2B5EF4-FFF2-40B4-BE49-F238E27FC236}">
                <a16:creationId xmlns:a16="http://schemas.microsoft.com/office/drawing/2014/main" id="{8FE3A263-BEB5-3668-59C4-BCF9FA98ADE7}"/>
              </a:ext>
            </a:extLst>
          </p:cNvPr>
          <p:cNvGrpSpPr/>
          <p:nvPr/>
        </p:nvGrpSpPr>
        <p:grpSpPr>
          <a:xfrm>
            <a:off x="3275305" y="3984341"/>
            <a:ext cx="868694" cy="588889"/>
            <a:chOff x="6496687" y="2408280"/>
            <a:chExt cx="868694" cy="588889"/>
          </a:xfrm>
        </p:grpSpPr>
        <p:sp>
          <p:nvSpPr>
            <p:cNvPr id="4" name="Ellipse 3">
              <a:extLst>
                <a:ext uri="{FF2B5EF4-FFF2-40B4-BE49-F238E27FC236}">
                  <a16:creationId xmlns:a16="http://schemas.microsoft.com/office/drawing/2014/main" id="{0C28675B-971D-2AF7-45E7-B4F15510B7FD}"/>
                </a:ext>
              </a:extLst>
            </p:cNvPr>
            <p:cNvSpPr/>
            <p:nvPr/>
          </p:nvSpPr>
          <p:spPr>
            <a:xfrm>
              <a:off x="6496687" y="2516649"/>
              <a:ext cx="380476" cy="328222"/>
            </a:xfrm>
            <a:prstGeom prst="ellipse">
              <a:avLst/>
            </a:prstGeom>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 name="Flussdiagramm: Verbinder 8">
              <a:extLst>
                <a:ext uri="{FF2B5EF4-FFF2-40B4-BE49-F238E27FC236}">
                  <a16:creationId xmlns:a16="http://schemas.microsoft.com/office/drawing/2014/main" id="{A0F558F3-4182-0C2C-05A1-C776CCD7D11B}"/>
                </a:ext>
              </a:extLst>
            </p:cNvPr>
            <p:cNvSpPr/>
            <p:nvPr/>
          </p:nvSpPr>
          <p:spPr>
            <a:xfrm>
              <a:off x="6545169" y="2582487"/>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Ellipse 9">
              <a:extLst>
                <a:ext uri="{FF2B5EF4-FFF2-40B4-BE49-F238E27FC236}">
                  <a16:creationId xmlns:a16="http://schemas.microsoft.com/office/drawing/2014/main" id="{BA5C28C2-D91B-E4A9-626C-A37CD5C8987D}"/>
                </a:ext>
              </a:extLst>
            </p:cNvPr>
            <p:cNvSpPr/>
            <p:nvPr/>
          </p:nvSpPr>
          <p:spPr>
            <a:xfrm>
              <a:off x="6786847" y="2408280"/>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 name="Flussdiagramm: Verbinder 10">
              <a:extLst>
                <a:ext uri="{FF2B5EF4-FFF2-40B4-BE49-F238E27FC236}">
                  <a16:creationId xmlns:a16="http://schemas.microsoft.com/office/drawing/2014/main" id="{04DA3A9B-8F6D-AFFD-F613-4EA656AD500C}"/>
                </a:ext>
              </a:extLst>
            </p:cNvPr>
            <p:cNvSpPr/>
            <p:nvPr/>
          </p:nvSpPr>
          <p:spPr>
            <a:xfrm>
              <a:off x="6835329" y="2474118"/>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Ellipse 14">
              <a:extLst>
                <a:ext uri="{FF2B5EF4-FFF2-40B4-BE49-F238E27FC236}">
                  <a16:creationId xmlns:a16="http://schemas.microsoft.com/office/drawing/2014/main" id="{34581B22-D556-2956-A006-7E63C9593B6B}"/>
                </a:ext>
              </a:extLst>
            </p:cNvPr>
            <p:cNvSpPr/>
            <p:nvPr/>
          </p:nvSpPr>
          <p:spPr>
            <a:xfrm>
              <a:off x="6740796" y="2668947"/>
              <a:ext cx="380476" cy="328222"/>
            </a:xfrm>
            <a:prstGeom prst="ellipse">
              <a:avLst/>
            </a:prstGeom>
            <a:solidFill>
              <a:srgbClr val="C6D92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8" name="Flussdiagramm: Verbinder 17">
              <a:extLst>
                <a:ext uri="{FF2B5EF4-FFF2-40B4-BE49-F238E27FC236}">
                  <a16:creationId xmlns:a16="http://schemas.microsoft.com/office/drawing/2014/main" id="{3113C297-DAD3-08A1-7EA7-8A0C0813D44A}"/>
                </a:ext>
              </a:extLst>
            </p:cNvPr>
            <p:cNvSpPr/>
            <p:nvPr/>
          </p:nvSpPr>
          <p:spPr>
            <a:xfrm>
              <a:off x="6789278" y="273478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Ellipse 18">
              <a:extLst>
                <a:ext uri="{FF2B5EF4-FFF2-40B4-BE49-F238E27FC236}">
                  <a16:creationId xmlns:a16="http://schemas.microsoft.com/office/drawing/2014/main" id="{C2525468-49F9-11A1-4BFD-9D168AE7F245}"/>
                </a:ext>
              </a:extLst>
            </p:cNvPr>
            <p:cNvSpPr/>
            <p:nvPr/>
          </p:nvSpPr>
          <p:spPr>
            <a:xfrm>
              <a:off x="6984905" y="2606392"/>
              <a:ext cx="380476" cy="328222"/>
            </a:xfrm>
            <a:prstGeom prst="ellipse">
              <a:avLst/>
            </a:prstGeom>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0" name="Flussdiagramm: Verbinder 19">
              <a:extLst>
                <a:ext uri="{FF2B5EF4-FFF2-40B4-BE49-F238E27FC236}">
                  <a16:creationId xmlns:a16="http://schemas.microsoft.com/office/drawing/2014/main" id="{65FD1BAE-C53F-40DE-7E7E-677ABBF299FE}"/>
                </a:ext>
              </a:extLst>
            </p:cNvPr>
            <p:cNvSpPr/>
            <p:nvPr/>
          </p:nvSpPr>
          <p:spPr>
            <a:xfrm>
              <a:off x="7033387" y="2672230"/>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24" name="Gerade Verbindung mit Pfeil 23">
            <a:extLst>
              <a:ext uri="{FF2B5EF4-FFF2-40B4-BE49-F238E27FC236}">
                <a16:creationId xmlns:a16="http://schemas.microsoft.com/office/drawing/2014/main" id="{ADBE0E58-7D8F-F038-5DEB-2CEE3193D1EF}"/>
              </a:ext>
            </a:extLst>
          </p:cNvPr>
          <p:cNvCxnSpPr>
            <a:cxnSpLocks/>
          </p:cNvCxnSpPr>
          <p:nvPr/>
        </p:nvCxnSpPr>
        <p:spPr>
          <a:xfrm>
            <a:off x="4285705" y="4321948"/>
            <a:ext cx="1142896" cy="868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Gerade Verbindung mit Pfeil 25">
            <a:extLst>
              <a:ext uri="{FF2B5EF4-FFF2-40B4-BE49-F238E27FC236}">
                <a16:creationId xmlns:a16="http://schemas.microsoft.com/office/drawing/2014/main" id="{45727A89-E18A-8078-E692-474563DD67C8}"/>
              </a:ext>
            </a:extLst>
          </p:cNvPr>
          <p:cNvCxnSpPr>
            <a:cxnSpLocks/>
          </p:cNvCxnSpPr>
          <p:nvPr/>
        </p:nvCxnSpPr>
        <p:spPr>
          <a:xfrm>
            <a:off x="4527428" y="5533715"/>
            <a:ext cx="1142896" cy="868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32" name="Gruppieren 31">
            <a:extLst>
              <a:ext uri="{FF2B5EF4-FFF2-40B4-BE49-F238E27FC236}">
                <a16:creationId xmlns:a16="http://schemas.microsoft.com/office/drawing/2014/main" id="{747A9DDB-308C-D014-9E9D-AAB71F36BA49}"/>
              </a:ext>
            </a:extLst>
          </p:cNvPr>
          <p:cNvGrpSpPr/>
          <p:nvPr/>
        </p:nvGrpSpPr>
        <p:grpSpPr>
          <a:xfrm>
            <a:off x="3272245" y="5287975"/>
            <a:ext cx="743977" cy="582645"/>
            <a:chOff x="9581811" y="4148884"/>
            <a:chExt cx="743977" cy="582645"/>
          </a:xfrm>
        </p:grpSpPr>
        <p:sp>
          <p:nvSpPr>
            <p:cNvPr id="33" name="Ellipse 32">
              <a:extLst>
                <a:ext uri="{FF2B5EF4-FFF2-40B4-BE49-F238E27FC236}">
                  <a16:creationId xmlns:a16="http://schemas.microsoft.com/office/drawing/2014/main" id="{27083D78-E2F2-1E1E-3EE7-CD3190659EDE}"/>
                </a:ext>
              </a:extLst>
            </p:cNvPr>
            <p:cNvSpPr/>
            <p:nvPr/>
          </p:nvSpPr>
          <p:spPr>
            <a:xfrm>
              <a:off x="9581811" y="4157837"/>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nvGrpSpPr>
            <p:cNvPr id="34" name="Gruppieren 33">
              <a:extLst>
                <a:ext uri="{FF2B5EF4-FFF2-40B4-BE49-F238E27FC236}">
                  <a16:creationId xmlns:a16="http://schemas.microsoft.com/office/drawing/2014/main" id="{40B55B40-2813-6DDE-956B-3185E35FB7EC}"/>
                </a:ext>
              </a:extLst>
            </p:cNvPr>
            <p:cNvGrpSpPr/>
            <p:nvPr/>
          </p:nvGrpSpPr>
          <p:grpSpPr>
            <a:xfrm>
              <a:off x="9588618" y="4148884"/>
              <a:ext cx="737170" cy="582645"/>
              <a:chOff x="9588618" y="4148884"/>
              <a:chExt cx="737170" cy="582645"/>
            </a:xfrm>
          </p:grpSpPr>
          <p:sp>
            <p:nvSpPr>
              <p:cNvPr id="36" name="Flussdiagramm: Verbinder 35">
                <a:extLst>
                  <a:ext uri="{FF2B5EF4-FFF2-40B4-BE49-F238E27FC236}">
                    <a16:creationId xmlns:a16="http://schemas.microsoft.com/office/drawing/2014/main" id="{33F12E6B-7115-BDB9-A25E-02D912E33334}"/>
                  </a:ext>
                </a:extLst>
              </p:cNvPr>
              <p:cNvSpPr/>
              <p:nvPr/>
            </p:nvSpPr>
            <p:spPr>
              <a:xfrm>
                <a:off x="9588618" y="424534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Ellipse 36">
                <a:extLst>
                  <a:ext uri="{FF2B5EF4-FFF2-40B4-BE49-F238E27FC236}">
                    <a16:creationId xmlns:a16="http://schemas.microsoft.com/office/drawing/2014/main" id="{216CB638-3E3A-2EFC-EECB-76EF11AAFEB6}"/>
                  </a:ext>
                </a:extLst>
              </p:cNvPr>
              <p:cNvSpPr/>
              <p:nvPr/>
            </p:nvSpPr>
            <p:spPr>
              <a:xfrm>
                <a:off x="9829015" y="4148884"/>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3" name="Flussdiagramm: Verbinder 42">
                <a:extLst>
                  <a:ext uri="{FF2B5EF4-FFF2-40B4-BE49-F238E27FC236}">
                    <a16:creationId xmlns:a16="http://schemas.microsoft.com/office/drawing/2014/main" id="{31256FC6-CB36-A1DE-A84B-B887B6B96BFA}"/>
                  </a:ext>
                </a:extLst>
              </p:cNvPr>
              <p:cNvSpPr/>
              <p:nvPr/>
            </p:nvSpPr>
            <p:spPr>
              <a:xfrm>
                <a:off x="9835822" y="4236392"/>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Ellipse 43">
                <a:extLst>
                  <a:ext uri="{FF2B5EF4-FFF2-40B4-BE49-F238E27FC236}">
                    <a16:creationId xmlns:a16="http://schemas.microsoft.com/office/drawing/2014/main" id="{0CE5CC95-CABC-CF2E-03E5-AC2FC5DBFF02}"/>
                  </a:ext>
                </a:extLst>
              </p:cNvPr>
              <p:cNvSpPr/>
              <p:nvPr/>
            </p:nvSpPr>
            <p:spPr>
              <a:xfrm>
                <a:off x="9705413" y="4403307"/>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5" name="Flussdiagramm: Verbinder 44">
                <a:extLst>
                  <a:ext uri="{FF2B5EF4-FFF2-40B4-BE49-F238E27FC236}">
                    <a16:creationId xmlns:a16="http://schemas.microsoft.com/office/drawing/2014/main" id="{091F0D87-9493-68A9-E445-AF823353578F}"/>
                  </a:ext>
                </a:extLst>
              </p:cNvPr>
              <p:cNvSpPr/>
              <p:nvPr/>
            </p:nvSpPr>
            <p:spPr>
              <a:xfrm>
                <a:off x="9712220" y="449081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 name="Ellipse 48">
                <a:extLst>
                  <a:ext uri="{FF2B5EF4-FFF2-40B4-BE49-F238E27FC236}">
                    <a16:creationId xmlns:a16="http://schemas.microsoft.com/office/drawing/2014/main" id="{FFB89E06-7A99-AC61-2C43-FFAF1AA4CD69}"/>
                  </a:ext>
                </a:extLst>
              </p:cNvPr>
              <p:cNvSpPr/>
              <p:nvPr/>
            </p:nvSpPr>
            <p:spPr>
              <a:xfrm>
                <a:off x="9945312" y="4316209"/>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58" name="Flussdiagramm: Verbinder 57">
                <a:extLst>
                  <a:ext uri="{FF2B5EF4-FFF2-40B4-BE49-F238E27FC236}">
                    <a16:creationId xmlns:a16="http://schemas.microsoft.com/office/drawing/2014/main" id="{877953E5-00B7-D3D1-1C6C-9D41B686706A}"/>
                  </a:ext>
                </a:extLst>
              </p:cNvPr>
              <p:cNvSpPr/>
              <p:nvPr/>
            </p:nvSpPr>
            <p:spPr>
              <a:xfrm>
                <a:off x="9952119" y="4403717"/>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grpSp>
        <p:nvGrpSpPr>
          <p:cNvPr id="60" name="Gruppieren 59">
            <a:extLst>
              <a:ext uri="{FF2B5EF4-FFF2-40B4-BE49-F238E27FC236}">
                <a16:creationId xmlns:a16="http://schemas.microsoft.com/office/drawing/2014/main" id="{8E52BA6B-6210-1E4C-E071-150C03A0FEEE}"/>
              </a:ext>
            </a:extLst>
          </p:cNvPr>
          <p:cNvGrpSpPr/>
          <p:nvPr/>
        </p:nvGrpSpPr>
        <p:grpSpPr>
          <a:xfrm>
            <a:off x="7055485" y="2317653"/>
            <a:ext cx="868694" cy="588889"/>
            <a:chOff x="6496687" y="2408280"/>
            <a:chExt cx="868694" cy="588889"/>
          </a:xfrm>
        </p:grpSpPr>
        <p:sp>
          <p:nvSpPr>
            <p:cNvPr id="65" name="Ellipse 64">
              <a:extLst>
                <a:ext uri="{FF2B5EF4-FFF2-40B4-BE49-F238E27FC236}">
                  <a16:creationId xmlns:a16="http://schemas.microsoft.com/office/drawing/2014/main" id="{A5F4224D-B80F-8CBD-B407-6541E86CAC33}"/>
                </a:ext>
              </a:extLst>
            </p:cNvPr>
            <p:cNvSpPr/>
            <p:nvPr/>
          </p:nvSpPr>
          <p:spPr>
            <a:xfrm>
              <a:off x="6496687" y="2516649"/>
              <a:ext cx="380476" cy="328222"/>
            </a:xfrm>
            <a:prstGeom prst="ellipse">
              <a:avLst/>
            </a:prstGeom>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6" name="Flussdiagramm: Verbinder 65">
              <a:extLst>
                <a:ext uri="{FF2B5EF4-FFF2-40B4-BE49-F238E27FC236}">
                  <a16:creationId xmlns:a16="http://schemas.microsoft.com/office/drawing/2014/main" id="{4E205FA8-1C45-694D-C8BD-62CAD26946A3}"/>
                </a:ext>
              </a:extLst>
            </p:cNvPr>
            <p:cNvSpPr/>
            <p:nvPr/>
          </p:nvSpPr>
          <p:spPr>
            <a:xfrm>
              <a:off x="6545169" y="2582487"/>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7" name="Ellipse 66">
              <a:extLst>
                <a:ext uri="{FF2B5EF4-FFF2-40B4-BE49-F238E27FC236}">
                  <a16:creationId xmlns:a16="http://schemas.microsoft.com/office/drawing/2014/main" id="{551D276F-31A6-95C1-5FD7-92A96AF9DFDE}"/>
                </a:ext>
              </a:extLst>
            </p:cNvPr>
            <p:cNvSpPr/>
            <p:nvPr/>
          </p:nvSpPr>
          <p:spPr>
            <a:xfrm>
              <a:off x="6786847" y="2408280"/>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8" name="Flussdiagramm: Verbinder 67">
              <a:extLst>
                <a:ext uri="{FF2B5EF4-FFF2-40B4-BE49-F238E27FC236}">
                  <a16:creationId xmlns:a16="http://schemas.microsoft.com/office/drawing/2014/main" id="{99DEF99E-F73B-477A-1D8A-E45BC9754B49}"/>
                </a:ext>
              </a:extLst>
            </p:cNvPr>
            <p:cNvSpPr/>
            <p:nvPr/>
          </p:nvSpPr>
          <p:spPr>
            <a:xfrm>
              <a:off x="6835329" y="2474118"/>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Ellipse 68">
              <a:extLst>
                <a:ext uri="{FF2B5EF4-FFF2-40B4-BE49-F238E27FC236}">
                  <a16:creationId xmlns:a16="http://schemas.microsoft.com/office/drawing/2014/main" id="{325F334F-62A0-0288-3F02-95A611847FA8}"/>
                </a:ext>
              </a:extLst>
            </p:cNvPr>
            <p:cNvSpPr/>
            <p:nvPr/>
          </p:nvSpPr>
          <p:spPr>
            <a:xfrm>
              <a:off x="6740796" y="2668947"/>
              <a:ext cx="380476" cy="328222"/>
            </a:xfrm>
            <a:prstGeom prst="ellipse">
              <a:avLst/>
            </a:prstGeom>
            <a:solidFill>
              <a:srgbClr val="C6D92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1" name="Flussdiagramm: Verbinder 80">
              <a:extLst>
                <a:ext uri="{FF2B5EF4-FFF2-40B4-BE49-F238E27FC236}">
                  <a16:creationId xmlns:a16="http://schemas.microsoft.com/office/drawing/2014/main" id="{CF752F84-0113-8A08-0AFC-6FB2DDAA0FD5}"/>
                </a:ext>
              </a:extLst>
            </p:cNvPr>
            <p:cNvSpPr/>
            <p:nvPr/>
          </p:nvSpPr>
          <p:spPr>
            <a:xfrm>
              <a:off x="6789278" y="273478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Ellipse 81">
              <a:extLst>
                <a:ext uri="{FF2B5EF4-FFF2-40B4-BE49-F238E27FC236}">
                  <a16:creationId xmlns:a16="http://schemas.microsoft.com/office/drawing/2014/main" id="{58D35789-BB57-8927-820D-C8E4B6DA4EFF}"/>
                </a:ext>
              </a:extLst>
            </p:cNvPr>
            <p:cNvSpPr/>
            <p:nvPr/>
          </p:nvSpPr>
          <p:spPr>
            <a:xfrm>
              <a:off x="6984905" y="2606392"/>
              <a:ext cx="380476" cy="328222"/>
            </a:xfrm>
            <a:prstGeom prst="ellipse">
              <a:avLst/>
            </a:prstGeom>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3" name="Flussdiagramm: Verbinder 82">
              <a:extLst>
                <a:ext uri="{FF2B5EF4-FFF2-40B4-BE49-F238E27FC236}">
                  <a16:creationId xmlns:a16="http://schemas.microsoft.com/office/drawing/2014/main" id="{8ABF0474-BAA4-AB51-6D3B-9EF6DA2CB914}"/>
                </a:ext>
              </a:extLst>
            </p:cNvPr>
            <p:cNvSpPr/>
            <p:nvPr/>
          </p:nvSpPr>
          <p:spPr>
            <a:xfrm>
              <a:off x="7033387" y="2672230"/>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7" name="Pfeil: gebogen 56">
            <a:extLst>
              <a:ext uri="{FF2B5EF4-FFF2-40B4-BE49-F238E27FC236}">
                <a16:creationId xmlns:a16="http://schemas.microsoft.com/office/drawing/2014/main" id="{F3735FE2-0FE5-BE63-C009-0B4B29D16221}"/>
              </a:ext>
            </a:extLst>
          </p:cNvPr>
          <p:cNvSpPr/>
          <p:nvPr/>
        </p:nvSpPr>
        <p:spPr>
          <a:xfrm rot="240054">
            <a:off x="9107786" y="2028730"/>
            <a:ext cx="1718963" cy="759184"/>
          </a:xfrm>
          <a:prstGeom prst="circularArrow">
            <a:avLst>
              <a:gd name="adj1" fmla="val 0"/>
              <a:gd name="adj2" fmla="val 347432"/>
              <a:gd name="adj3" fmla="val 20445639"/>
              <a:gd name="adj4" fmla="val 11102412"/>
              <a:gd name="adj5" fmla="val 11446"/>
            </a:avLst>
          </a:prstGeom>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solidFill>
                <a:schemeClr val="tx1"/>
              </a:solidFill>
            </a:endParaRPr>
          </a:p>
        </p:txBody>
      </p:sp>
      <p:sp>
        <p:nvSpPr>
          <p:cNvPr id="71" name="Rechteck 70">
            <a:extLst>
              <a:ext uri="{FF2B5EF4-FFF2-40B4-BE49-F238E27FC236}">
                <a16:creationId xmlns:a16="http://schemas.microsoft.com/office/drawing/2014/main" id="{2BB84DA6-8E56-0AA8-FDA8-6505E842D9FC}"/>
              </a:ext>
            </a:extLst>
          </p:cNvPr>
          <p:cNvSpPr/>
          <p:nvPr/>
        </p:nvSpPr>
        <p:spPr>
          <a:xfrm>
            <a:off x="9663954" y="1849291"/>
            <a:ext cx="1080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24 h</a:t>
            </a:r>
          </a:p>
        </p:txBody>
      </p:sp>
      <p:sp>
        <p:nvSpPr>
          <p:cNvPr id="72" name="Pfeil: gebogen 71">
            <a:extLst>
              <a:ext uri="{FF2B5EF4-FFF2-40B4-BE49-F238E27FC236}">
                <a16:creationId xmlns:a16="http://schemas.microsoft.com/office/drawing/2014/main" id="{EB564E0C-4A44-E35D-E682-DF409799245B}"/>
              </a:ext>
            </a:extLst>
          </p:cNvPr>
          <p:cNvSpPr/>
          <p:nvPr/>
        </p:nvSpPr>
        <p:spPr>
          <a:xfrm rot="10991453">
            <a:off x="9022064" y="2615650"/>
            <a:ext cx="1718963" cy="759184"/>
          </a:xfrm>
          <a:prstGeom prst="circularArrow">
            <a:avLst>
              <a:gd name="adj1" fmla="val 0"/>
              <a:gd name="adj2" fmla="val 347432"/>
              <a:gd name="adj3" fmla="val 20445639"/>
              <a:gd name="adj4" fmla="val 11102412"/>
              <a:gd name="adj5" fmla="val 11446"/>
            </a:avLst>
          </a:prstGeom>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384641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25248" y="6447183"/>
            <a:ext cx="297710" cy="20126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EB916B-55F2-4A6B-BCF8-09E073F77D34}" type="slidenum">
              <a:rPr kumimoji="0" lang="en-AU" sz="900" b="0" i="0" u="none" strike="noStrike" kern="1200" cap="none" spc="0" normalizeH="0" baseline="0" noProof="0" smtClean="0">
                <a:ln>
                  <a:noFill/>
                </a:ln>
                <a:solidFill>
                  <a:srgbClr val="231F20"/>
                </a:solidFill>
                <a:effectLst/>
                <a:uLnTx/>
                <a:uFillTx/>
                <a:latin typeface="Montserrat"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AU" sz="900" b="0" i="0" u="none" strike="noStrike" kern="1200" cap="none" spc="0" normalizeH="0" baseline="0" noProof="0">
              <a:ln>
                <a:noFill/>
              </a:ln>
              <a:solidFill>
                <a:srgbClr val="231F20"/>
              </a:solidFill>
              <a:effectLst/>
              <a:uLnTx/>
              <a:uFillTx/>
              <a:latin typeface="Montserrat" panose="00000500000000000000" pitchFamily="2" charset="0"/>
              <a:ea typeface="+mn-ea"/>
              <a:cs typeface="+mn-cs"/>
            </a:endParaRPr>
          </a:p>
        </p:txBody>
      </p:sp>
      <p:sp>
        <p:nvSpPr>
          <p:cNvPr id="6" name="Text Placeholder 2">
            <a:extLst>
              <a:ext uri="{FF2B5EF4-FFF2-40B4-BE49-F238E27FC236}">
                <a16:creationId xmlns:a16="http://schemas.microsoft.com/office/drawing/2014/main" id="{3BFE584A-84A6-4B24-A307-B158C69BB6F4}"/>
              </a:ext>
            </a:extLst>
          </p:cNvPr>
          <p:cNvSpPr>
            <a:spLocks noGrp="1"/>
          </p:cNvSpPr>
          <p:nvPr>
            <p:ph type="body" sz="quarter" idx="18"/>
          </p:nvPr>
        </p:nvSpPr>
        <p:spPr>
          <a:xfrm>
            <a:off x="469125" y="141024"/>
            <a:ext cx="11374817" cy="775597"/>
          </a:xfrm>
        </p:spPr>
        <p:txBody>
          <a:bodyPr/>
          <a:lstStyle/>
          <a:p>
            <a:r>
              <a:rPr lang="en-AU" dirty="0"/>
              <a:t>Removing doxycycline in 5 L bioreactor scale                                                  </a:t>
            </a:r>
            <a:r>
              <a:rPr lang="en-AU" dirty="0">
                <a:sym typeface="Wingdings" panose="05000000000000000000" pitchFamily="2" charset="2"/>
              </a:rPr>
              <a:t> </a:t>
            </a:r>
            <a:r>
              <a:rPr lang="en-AU" dirty="0"/>
              <a:t>Comparison of three induction methods</a:t>
            </a:r>
          </a:p>
        </p:txBody>
      </p:sp>
      <p:sp>
        <p:nvSpPr>
          <p:cNvPr id="3" name="Content Placeholder 2"/>
          <p:cNvSpPr>
            <a:spLocks noGrp="1"/>
          </p:cNvSpPr>
          <p:nvPr>
            <p:ph sz="quarter" idx="19"/>
          </p:nvPr>
        </p:nvSpPr>
        <p:spPr>
          <a:xfrm>
            <a:off x="884527" y="1992789"/>
            <a:ext cx="10729912" cy="3776663"/>
          </a:xfrm>
        </p:spPr>
        <p:txBody>
          <a:bodyPr/>
          <a:lstStyle/>
          <a:p>
            <a:r>
              <a:rPr lang="en-AU" dirty="0"/>
              <a:t> </a:t>
            </a:r>
          </a:p>
        </p:txBody>
      </p:sp>
      <p:cxnSp>
        <p:nvCxnSpPr>
          <p:cNvPr id="57" name="Gerade Verbindung mit Pfeil 56"/>
          <p:cNvCxnSpPr>
            <a:stCxn id="23" idx="3"/>
          </p:cNvCxnSpPr>
          <p:nvPr/>
        </p:nvCxnSpPr>
        <p:spPr>
          <a:xfrm>
            <a:off x="4760694" y="4393380"/>
            <a:ext cx="0" cy="50495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98" name="Grafik 97">
            <a:extLst>
              <a:ext uri="{FF2B5EF4-FFF2-40B4-BE49-F238E27FC236}">
                <a16:creationId xmlns:a16="http://schemas.microsoft.com/office/drawing/2014/main" id="{6CD052E8-7FF4-4B69-BAD0-98E99442BEC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7980" y="3172917"/>
            <a:ext cx="3764020" cy="3533715"/>
          </a:xfrm>
          <a:prstGeom prst="rect">
            <a:avLst/>
          </a:prstGeom>
          <a:noFill/>
          <a:ln>
            <a:noFill/>
          </a:ln>
        </p:spPr>
      </p:pic>
      <p:grpSp>
        <p:nvGrpSpPr>
          <p:cNvPr id="21" name="Gruppieren 20"/>
          <p:cNvGrpSpPr/>
          <p:nvPr/>
        </p:nvGrpSpPr>
        <p:grpSpPr>
          <a:xfrm>
            <a:off x="209605" y="969813"/>
            <a:ext cx="11955940" cy="5501759"/>
            <a:chOff x="275264" y="858146"/>
            <a:chExt cx="11955940" cy="5501759"/>
          </a:xfrm>
        </p:grpSpPr>
        <p:sp>
          <p:nvSpPr>
            <p:cNvPr id="4" name="Textfeld 3"/>
            <p:cNvSpPr txBox="1"/>
            <p:nvPr/>
          </p:nvSpPr>
          <p:spPr>
            <a:xfrm>
              <a:off x="461514" y="2687015"/>
              <a:ext cx="2921876" cy="369332"/>
            </a:xfrm>
            <a:prstGeom prst="rect">
              <a:avLst/>
            </a:prstGeom>
            <a:noFill/>
          </p:spPr>
          <p:txBody>
            <a:bodyPr wrap="square" rtlCol="0">
              <a:spAutoFit/>
            </a:bodyPr>
            <a:lstStyle/>
            <a:p>
              <a:r>
                <a:rPr lang="en-AU" b="1" dirty="0"/>
                <a:t>I. Manual centrifugation</a:t>
              </a:r>
            </a:p>
          </p:txBody>
        </p:sp>
        <p:sp>
          <p:nvSpPr>
            <p:cNvPr id="9" name="Textfeld 8"/>
            <p:cNvSpPr txBox="1"/>
            <p:nvPr/>
          </p:nvSpPr>
          <p:spPr>
            <a:xfrm>
              <a:off x="6135518" y="2689832"/>
              <a:ext cx="2921876" cy="369332"/>
            </a:xfrm>
            <a:prstGeom prst="rect">
              <a:avLst/>
            </a:prstGeom>
            <a:noFill/>
          </p:spPr>
          <p:txBody>
            <a:bodyPr wrap="square" rtlCol="0">
              <a:spAutoFit/>
            </a:bodyPr>
            <a:lstStyle/>
            <a:p>
              <a:r>
                <a:rPr lang="en-AU" b="1" dirty="0"/>
                <a:t>III. „Dilution method“</a:t>
              </a:r>
            </a:p>
          </p:txBody>
        </p:sp>
        <p:sp>
          <p:nvSpPr>
            <p:cNvPr id="10" name="Textfeld 9"/>
            <p:cNvSpPr txBox="1"/>
            <p:nvPr/>
          </p:nvSpPr>
          <p:spPr>
            <a:xfrm>
              <a:off x="3914208" y="2687015"/>
              <a:ext cx="2921876" cy="369332"/>
            </a:xfrm>
            <a:prstGeom prst="rect">
              <a:avLst/>
            </a:prstGeom>
            <a:noFill/>
          </p:spPr>
          <p:txBody>
            <a:bodyPr wrap="square" rtlCol="0">
              <a:spAutoFit/>
            </a:bodyPr>
            <a:lstStyle/>
            <a:p>
              <a:r>
                <a:rPr lang="en-AU" b="1" dirty="0"/>
                <a:t>II. Cell washer</a:t>
              </a:r>
            </a:p>
          </p:txBody>
        </p:sp>
        <p:sp>
          <p:nvSpPr>
            <p:cNvPr id="7" name="Textfeld 6"/>
            <p:cNvSpPr txBox="1"/>
            <p:nvPr/>
          </p:nvSpPr>
          <p:spPr>
            <a:xfrm>
              <a:off x="5143329" y="1216835"/>
              <a:ext cx="3544612" cy="584775"/>
            </a:xfrm>
            <a:prstGeom prst="rect">
              <a:avLst/>
            </a:prstGeom>
            <a:noFill/>
          </p:spPr>
          <p:txBody>
            <a:bodyPr wrap="square" rtlCol="0">
              <a:spAutoFit/>
            </a:bodyPr>
            <a:lstStyle/>
            <a:p>
              <a:r>
                <a:rPr lang="en-AU" sz="1600" dirty="0"/>
                <a:t>Bioreactor seed expansion with doxycycline to high VCD</a:t>
              </a:r>
            </a:p>
          </p:txBody>
        </p:sp>
        <p:cxnSp>
          <p:nvCxnSpPr>
            <p:cNvPr id="22" name="Gerade Verbindung mit Pfeil 21"/>
            <p:cNvCxnSpPr/>
            <p:nvPr/>
          </p:nvCxnSpPr>
          <p:spPr>
            <a:xfrm flipH="1">
              <a:off x="2380438" y="1802535"/>
              <a:ext cx="2106385" cy="77880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30" name="Grafik 29"/>
            <p:cNvPicPr>
              <a:picLocks noChangeAspect="1"/>
            </p:cNvPicPr>
            <p:nvPr/>
          </p:nvPicPr>
          <p:blipFill>
            <a:blip r:embed="rId4"/>
            <a:stretch>
              <a:fillRect/>
            </a:stretch>
          </p:blipFill>
          <p:spPr>
            <a:xfrm>
              <a:off x="2052283" y="3664727"/>
              <a:ext cx="339665" cy="620207"/>
            </a:xfrm>
            <a:prstGeom prst="rect">
              <a:avLst/>
            </a:prstGeom>
          </p:spPr>
        </p:pic>
        <p:cxnSp>
          <p:nvCxnSpPr>
            <p:cNvPr id="37" name="Gerade Verbindung mit Pfeil 36"/>
            <p:cNvCxnSpPr/>
            <p:nvPr/>
          </p:nvCxnSpPr>
          <p:spPr>
            <a:xfrm>
              <a:off x="2222115" y="3180780"/>
              <a:ext cx="0" cy="453796"/>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8" name="Gerade Verbindung mit Pfeil 37"/>
            <p:cNvCxnSpPr/>
            <p:nvPr/>
          </p:nvCxnSpPr>
          <p:spPr>
            <a:xfrm>
              <a:off x="2222116" y="4356290"/>
              <a:ext cx="1" cy="3219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0" name="Gerade Verbindung mit Pfeil 39"/>
            <p:cNvCxnSpPr/>
            <p:nvPr/>
          </p:nvCxnSpPr>
          <p:spPr>
            <a:xfrm>
              <a:off x="7476649" y="3209278"/>
              <a:ext cx="0" cy="153754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45" name="Textfeld 44"/>
            <p:cNvSpPr txBox="1"/>
            <p:nvPr/>
          </p:nvSpPr>
          <p:spPr>
            <a:xfrm>
              <a:off x="6182882" y="3613684"/>
              <a:ext cx="1532050" cy="646331"/>
            </a:xfrm>
            <a:prstGeom prst="rect">
              <a:avLst/>
            </a:prstGeom>
            <a:noFill/>
          </p:spPr>
          <p:txBody>
            <a:bodyPr wrap="square" rtlCol="0">
              <a:spAutoFit/>
            </a:bodyPr>
            <a:lstStyle/>
            <a:p>
              <a:pPr algn="ctr"/>
              <a:r>
                <a:rPr lang="en-AU" sz="1200" dirty="0"/>
                <a:t>Direct inoculation </a:t>
              </a:r>
            </a:p>
            <a:p>
              <a:pPr algn="ctr"/>
              <a:r>
                <a:rPr lang="en-AU" sz="1200" dirty="0"/>
                <a:t>~1:7 dilution</a:t>
              </a:r>
            </a:p>
          </p:txBody>
        </p:sp>
        <p:cxnSp>
          <p:nvCxnSpPr>
            <p:cNvPr id="56" name="Gerade Verbindung mit Pfeil 55"/>
            <p:cNvCxnSpPr>
              <a:endCxn id="23" idx="1"/>
            </p:cNvCxnSpPr>
            <p:nvPr/>
          </p:nvCxnSpPr>
          <p:spPr>
            <a:xfrm>
              <a:off x="4826353" y="3162484"/>
              <a:ext cx="0" cy="643786"/>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60" name="Textfeld 59"/>
            <p:cNvSpPr txBox="1"/>
            <p:nvPr/>
          </p:nvSpPr>
          <p:spPr>
            <a:xfrm>
              <a:off x="3758251" y="4098453"/>
              <a:ext cx="1161932" cy="577081"/>
            </a:xfrm>
            <a:prstGeom prst="rect">
              <a:avLst/>
            </a:prstGeom>
            <a:noFill/>
          </p:spPr>
          <p:txBody>
            <a:bodyPr wrap="square" rtlCol="0">
              <a:spAutoFit/>
            </a:bodyPr>
            <a:lstStyle/>
            <a:p>
              <a:r>
                <a:rPr lang="en-AU" sz="1050" dirty="0"/>
                <a:t>Based on acoustic wave separation</a:t>
              </a:r>
            </a:p>
          </p:txBody>
        </p:sp>
        <p:pic>
          <p:nvPicPr>
            <p:cNvPr id="27" name="Grafik 26"/>
            <p:cNvPicPr>
              <a:picLocks noChangeAspect="1"/>
            </p:cNvPicPr>
            <p:nvPr/>
          </p:nvPicPr>
          <p:blipFill>
            <a:blip r:embed="rId5"/>
            <a:stretch>
              <a:fillRect/>
            </a:stretch>
          </p:blipFill>
          <p:spPr>
            <a:xfrm>
              <a:off x="4531810" y="858146"/>
              <a:ext cx="574506" cy="1303820"/>
            </a:xfrm>
            <a:prstGeom prst="rect">
              <a:avLst/>
            </a:prstGeom>
          </p:spPr>
        </p:pic>
        <p:pic>
          <p:nvPicPr>
            <p:cNvPr id="28" name="Grafik 27"/>
            <p:cNvPicPr>
              <a:picLocks noChangeAspect="1"/>
            </p:cNvPicPr>
            <p:nvPr/>
          </p:nvPicPr>
          <p:blipFill>
            <a:blip r:embed="rId5"/>
            <a:stretch>
              <a:fillRect/>
            </a:stretch>
          </p:blipFill>
          <p:spPr>
            <a:xfrm>
              <a:off x="1836837" y="4755093"/>
              <a:ext cx="574506" cy="1303820"/>
            </a:xfrm>
            <a:prstGeom prst="rect">
              <a:avLst/>
            </a:prstGeom>
          </p:spPr>
        </p:pic>
        <p:sp>
          <p:nvSpPr>
            <p:cNvPr id="11" name="Textfeld 10"/>
            <p:cNvSpPr txBox="1"/>
            <p:nvPr/>
          </p:nvSpPr>
          <p:spPr>
            <a:xfrm>
              <a:off x="2253136" y="3162484"/>
              <a:ext cx="865043" cy="430887"/>
            </a:xfrm>
            <a:prstGeom prst="rect">
              <a:avLst/>
            </a:prstGeom>
            <a:noFill/>
          </p:spPr>
          <p:txBody>
            <a:bodyPr wrap="square" rtlCol="0">
              <a:spAutoFit/>
            </a:bodyPr>
            <a:lstStyle/>
            <a:p>
              <a:r>
                <a:rPr lang="de-DE" sz="1050" dirty="0"/>
                <a:t>5 min @ 200 </a:t>
              </a:r>
              <a:r>
                <a:rPr lang="de-DE" sz="1050" i="1" dirty="0"/>
                <a:t>g</a:t>
              </a:r>
            </a:p>
          </p:txBody>
        </p:sp>
        <p:sp>
          <p:nvSpPr>
            <p:cNvPr id="34" name="Textfeld 33"/>
            <p:cNvSpPr txBox="1"/>
            <p:nvPr/>
          </p:nvSpPr>
          <p:spPr>
            <a:xfrm>
              <a:off x="1326578" y="3703240"/>
              <a:ext cx="1128020" cy="461665"/>
            </a:xfrm>
            <a:prstGeom prst="rect">
              <a:avLst/>
            </a:prstGeom>
            <a:noFill/>
          </p:spPr>
          <p:txBody>
            <a:bodyPr wrap="square" rtlCol="0">
              <a:spAutoFit/>
            </a:bodyPr>
            <a:lstStyle/>
            <a:p>
              <a:r>
                <a:rPr lang="en-AU" sz="1200" dirty="0"/>
                <a:t>Medium change</a:t>
              </a:r>
              <a:endParaRPr lang="en-AU" sz="1200" i="1" dirty="0"/>
            </a:p>
          </p:txBody>
        </p:sp>
        <p:pic>
          <p:nvPicPr>
            <p:cNvPr id="35" name="Grafik 34"/>
            <p:cNvPicPr>
              <a:picLocks noChangeAspect="1"/>
            </p:cNvPicPr>
            <p:nvPr/>
          </p:nvPicPr>
          <p:blipFill>
            <a:blip r:embed="rId5"/>
            <a:stretch>
              <a:fillRect/>
            </a:stretch>
          </p:blipFill>
          <p:spPr>
            <a:xfrm>
              <a:off x="7147210" y="4755093"/>
              <a:ext cx="574506" cy="1303820"/>
            </a:xfrm>
            <a:prstGeom prst="rect">
              <a:avLst/>
            </a:prstGeom>
          </p:spPr>
        </p:pic>
        <p:cxnSp>
          <p:nvCxnSpPr>
            <p:cNvPr id="41" name="Gerade Verbindung mit Pfeil 40"/>
            <p:cNvCxnSpPr/>
            <p:nvPr/>
          </p:nvCxnSpPr>
          <p:spPr>
            <a:xfrm>
              <a:off x="4819063" y="2216445"/>
              <a:ext cx="1" cy="4507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3" name="Flussdiagramm: Magnetplattenspeicher 22"/>
            <p:cNvSpPr/>
            <p:nvPr/>
          </p:nvSpPr>
          <p:spPr>
            <a:xfrm>
              <a:off x="4678172" y="3806270"/>
              <a:ext cx="296361" cy="475443"/>
            </a:xfrm>
            <a:prstGeom prst="flowChartMagneticDisk">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9" name="Grafik 48"/>
            <p:cNvPicPr>
              <a:picLocks noChangeAspect="1"/>
            </p:cNvPicPr>
            <p:nvPr/>
          </p:nvPicPr>
          <p:blipFill>
            <a:blip r:embed="rId5"/>
            <a:stretch>
              <a:fillRect/>
            </a:stretch>
          </p:blipFill>
          <p:spPr>
            <a:xfrm>
              <a:off x="4491515" y="4794931"/>
              <a:ext cx="574506" cy="1303820"/>
            </a:xfrm>
            <a:prstGeom prst="rect">
              <a:avLst/>
            </a:prstGeom>
          </p:spPr>
        </p:pic>
        <p:sp>
          <p:nvSpPr>
            <p:cNvPr id="50" name="Textfeld 49"/>
            <p:cNvSpPr txBox="1"/>
            <p:nvPr/>
          </p:nvSpPr>
          <p:spPr>
            <a:xfrm>
              <a:off x="275264" y="4473032"/>
              <a:ext cx="1353452" cy="523220"/>
            </a:xfrm>
            <a:prstGeom prst="rect">
              <a:avLst/>
            </a:prstGeom>
            <a:noFill/>
          </p:spPr>
          <p:txBody>
            <a:bodyPr wrap="square" rtlCol="0">
              <a:spAutoFit/>
            </a:bodyPr>
            <a:lstStyle/>
            <a:p>
              <a:pPr algn="ctr"/>
              <a:r>
                <a:rPr lang="en-AU" sz="1400" b="1" dirty="0"/>
                <a:t>Satellite (shake flask)</a:t>
              </a:r>
            </a:p>
          </p:txBody>
        </p:sp>
        <p:sp>
          <p:nvSpPr>
            <p:cNvPr id="43" name="Textfeld 42"/>
            <p:cNvSpPr txBox="1"/>
            <p:nvPr/>
          </p:nvSpPr>
          <p:spPr>
            <a:xfrm>
              <a:off x="3730859" y="3544660"/>
              <a:ext cx="799508" cy="261610"/>
            </a:xfrm>
            <a:prstGeom prst="rect">
              <a:avLst/>
            </a:prstGeom>
            <a:noFill/>
            <a:ln>
              <a:solidFill>
                <a:schemeClr val="tx1"/>
              </a:solidFill>
            </a:ln>
          </p:spPr>
          <p:txBody>
            <a:bodyPr wrap="square" rtlCol="0">
              <a:spAutoFit/>
            </a:bodyPr>
            <a:lstStyle/>
            <a:p>
              <a:r>
                <a:rPr lang="de-DE" sz="1100" dirty="0"/>
                <a:t>Medium</a:t>
              </a:r>
              <a:endParaRPr lang="de-DE" sz="1200" dirty="0"/>
            </a:p>
          </p:txBody>
        </p:sp>
        <p:sp>
          <p:nvSpPr>
            <p:cNvPr id="59" name="Textfeld 58"/>
            <p:cNvSpPr txBox="1"/>
            <p:nvPr/>
          </p:nvSpPr>
          <p:spPr>
            <a:xfrm>
              <a:off x="5183945" y="4312529"/>
              <a:ext cx="675920" cy="261610"/>
            </a:xfrm>
            <a:prstGeom prst="rect">
              <a:avLst/>
            </a:prstGeom>
            <a:noFill/>
            <a:ln>
              <a:solidFill>
                <a:schemeClr val="tx1"/>
              </a:solidFill>
            </a:ln>
          </p:spPr>
          <p:txBody>
            <a:bodyPr wrap="square" rtlCol="0">
              <a:spAutoFit/>
            </a:bodyPr>
            <a:lstStyle/>
            <a:p>
              <a:r>
                <a:rPr lang="de-DE" sz="1100" dirty="0" err="1"/>
                <a:t>Waste</a:t>
              </a:r>
              <a:endParaRPr lang="de-DE" sz="1200" dirty="0"/>
            </a:p>
          </p:txBody>
        </p:sp>
        <p:cxnSp>
          <p:nvCxnSpPr>
            <p:cNvPr id="55" name="Gewinkelter Verbinder 54"/>
            <p:cNvCxnSpPr>
              <a:stCxn id="43" idx="2"/>
              <a:endCxn id="23" idx="2"/>
            </p:cNvCxnSpPr>
            <p:nvPr/>
          </p:nvCxnSpPr>
          <p:spPr>
            <a:xfrm rot="16200000" flipH="1">
              <a:off x="4285531" y="3651351"/>
              <a:ext cx="237722" cy="547559"/>
            </a:xfrm>
            <a:prstGeom prst="bentConnector2">
              <a:avLst/>
            </a:prstGeom>
            <a:ln w="19050">
              <a:tailEnd type="triangle"/>
            </a:ln>
          </p:spPr>
          <p:style>
            <a:lnRef idx="1">
              <a:schemeClr val="dk1"/>
            </a:lnRef>
            <a:fillRef idx="0">
              <a:schemeClr val="dk1"/>
            </a:fillRef>
            <a:effectRef idx="0">
              <a:schemeClr val="dk1"/>
            </a:effectRef>
            <a:fontRef idx="minor">
              <a:schemeClr val="tx1"/>
            </a:fontRef>
          </p:style>
        </p:cxnSp>
        <p:cxnSp>
          <p:nvCxnSpPr>
            <p:cNvPr id="61" name="Gewinkelter Verbinder 60"/>
            <p:cNvCxnSpPr>
              <a:stCxn id="23" idx="4"/>
              <a:endCxn id="59" idx="0"/>
            </p:cNvCxnSpPr>
            <p:nvPr/>
          </p:nvCxnSpPr>
          <p:spPr>
            <a:xfrm>
              <a:off x="4974533" y="4043992"/>
              <a:ext cx="547372" cy="268537"/>
            </a:xfrm>
            <a:prstGeom prst="bentConnector2">
              <a:avLst/>
            </a:prstGeom>
            <a:ln w="19050">
              <a:tailEnd type="triangle"/>
            </a:ln>
          </p:spPr>
          <p:style>
            <a:lnRef idx="1">
              <a:schemeClr val="dk1"/>
            </a:lnRef>
            <a:fillRef idx="0">
              <a:schemeClr val="dk1"/>
            </a:fillRef>
            <a:effectRef idx="0">
              <a:schemeClr val="dk1"/>
            </a:effectRef>
            <a:fontRef idx="minor">
              <a:schemeClr val="tx1"/>
            </a:fontRef>
          </p:style>
        </p:cxnSp>
        <p:cxnSp>
          <p:nvCxnSpPr>
            <p:cNvPr id="65" name="Gerade Verbindung mit Pfeil 64"/>
            <p:cNvCxnSpPr/>
            <p:nvPr/>
          </p:nvCxnSpPr>
          <p:spPr>
            <a:xfrm flipH="1">
              <a:off x="1244910" y="4354497"/>
              <a:ext cx="671216" cy="971816"/>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70" name="Grafik 6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697" y="5419316"/>
              <a:ext cx="585213" cy="585213"/>
            </a:xfrm>
            <a:prstGeom prst="rect">
              <a:avLst/>
            </a:prstGeom>
          </p:spPr>
        </p:pic>
        <p:cxnSp>
          <p:nvCxnSpPr>
            <p:cNvPr id="76" name="Gerade Verbindung mit Pfeil 75"/>
            <p:cNvCxnSpPr/>
            <p:nvPr/>
          </p:nvCxnSpPr>
          <p:spPr>
            <a:xfrm>
              <a:off x="5196290" y="1818078"/>
              <a:ext cx="2106385" cy="77880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477" name="Textfeld 476"/>
            <p:cNvSpPr txBox="1"/>
            <p:nvPr/>
          </p:nvSpPr>
          <p:spPr>
            <a:xfrm>
              <a:off x="8773888" y="2623131"/>
              <a:ext cx="3457316" cy="507831"/>
            </a:xfrm>
            <a:prstGeom prst="rect">
              <a:avLst/>
            </a:prstGeom>
            <a:noFill/>
          </p:spPr>
          <p:txBody>
            <a:bodyPr wrap="square" rtlCol="0">
              <a:spAutoFit/>
            </a:bodyPr>
            <a:lstStyle/>
            <a:p>
              <a:pPr>
                <a:lnSpc>
                  <a:spcPct val="150000"/>
                </a:lnSpc>
              </a:pPr>
              <a:r>
                <a:rPr lang="en-AU" b="1" dirty="0">
                  <a:sym typeface="Wingdings" panose="05000000000000000000" pitchFamily="2" charset="2"/>
                </a:rPr>
                <a:t>Set-up production bioreactor</a:t>
              </a:r>
            </a:p>
          </p:txBody>
        </p:sp>
        <p:cxnSp>
          <p:nvCxnSpPr>
            <p:cNvPr id="18" name="Gerader Verbinder 17"/>
            <p:cNvCxnSpPr/>
            <p:nvPr/>
          </p:nvCxnSpPr>
          <p:spPr>
            <a:xfrm flipV="1">
              <a:off x="8740857" y="2039905"/>
              <a:ext cx="1" cy="4320000"/>
            </a:xfrm>
            <a:prstGeom prst="line">
              <a:avLst/>
            </a:prstGeom>
            <a:ln w="19050">
              <a:prstDash val="dash"/>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37767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EB916B-55F2-4A6B-BCF8-09E073F77D34}" type="slidenum">
              <a:rPr kumimoji="0" lang="en-AU" sz="900" b="0" i="0" u="none" strike="noStrike" kern="1200" cap="none" spc="0" normalizeH="0" baseline="0" noProof="0" smtClean="0">
                <a:ln>
                  <a:noFill/>
                </a:ln>
                <a:solidFill>
                  <a:srgbClr val="231F20"/>
                </a:solidFill>
                <a:effectLst/>
                <a:uLnTx/>
                <a:uFillTx/>
                <a:latin typeface="Montserrat"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AU" sz="900" b="0" i="0" u="none" strike="noStrike" kern="1200" cap="none" spc="0" normalizeH="0" baseline="0" noProof="0">
              <a:ln>
                <a:noFill/>
              </a:ln>
              <a:solidFill>
                <a:srgbClr val="231F20"/>
              </a:solidFill>
              <a:effectLst/>
              <a:uLnTx/>
              <a:uFillTx/>
              <a:latin typeface="Montserrat" panose="00000500000000000000" pitchFamily="2" charset="0"/>
              <a:ea typeface="+mn-ea"/>
              <a:cs typeface="+mn-cs"/>
            </a:endParaRPr>
          </a:p>
        </p:txBody>
      </p:sp>
      <p:sp>
        <p:nvSpPr>
          <p:cNvPr id="6" name="Text Placeholder 2">
            <a:extLst>
              <a:ext uri="{FF2B5EF4-FFF2-40B4-BE49-F238E27FC236}">
                <a16:creationId xmlns:a16="http://schemas.microsoft.com/office/drawing/2014/main" id="{3BFE584A-84A6-4B24-A307-B158C69BB6F4}"/>
              </a:ext>
            </a:extLst>
          </p:cNvPr>
          <p:cNvSpPr>
            <a:spLocks noGrp="1"/>
          </p:cNvSpPr>
          <p:nvPr>
            <p:ph type="body" sz="quarter" idx="18"/>
          </p:nvPr>
        </p:nvSpPr>
        <p:spPr>
          <a:xfrm>
            <a:off x="796493" y="452522"/>
            <a:ext cx="10905980" cy="387798"/>
          </a:xfrm>
        </p:spPr>
        <p:txBody>
          <a:bodyPr/>
          <a:lstStyle/>
          <a:p>
            <a:r>
              <a:rPr lang="en-US" dirty="0"/>
              <a:t>Infectious titers and cell specific productivities </a:t>
            </a:r>
          </a:p>
        </p:txBody>
      </p:sp>
      <p:sp>
        <p:nvSpPr>
          <p:cNvPr id="3" name="Content Placeholder 2"/>
          <p:cNvSpPr>
            <a:spLocks noGrp="1"/>
          </p:cNvSpPr>
          <p:nvPr>
            <p:ph sz="quarter" idx="19"/>
          </p:nvPr>
        </p:nvSpPr>
        <p:spPr>
          <a:xfrm>
            <a:off x="884527" y="1873043"/>
            <a:ext cx="10729912" cy="3776663"/>
          </a:xfrm>
        </p:spPr>
        <p:txBody>
          <a:bodyPr/>
          <a:lstStyle/>
          <a:p>
            <a:r>
              <a:rPr lang="en-AU" dirty="0"/>
              <a:t> </a:t>
            </a:r>
          </a:p>
        </p:txBody>
      </p:sp>
      <p:sp>
        <p:nvSpPr>
          <p:cNvPr id="7" name="Textfeld 6"/>
          <p:cNvSpPr txBox="1"/>
          <p:nvPr/>
        </p:nvSpPr>
        <p:spPr>
          <a:xfrm>
            <a:off x="9797143" y="1173797"/>
            <a:ext cx="2192898" cy="3369512"/>
          </a:xfrm>
          <a:prstGeom prst="rect">
            <a:avLst/>
          </a:prstGeom>
          <a:noFill/>
        </p:spPr>
        <p:txBody>
          <a:bodyPr wrap="square" rtlCol="0">
            <a:spAutoFit/>
          </a:bodyPr>
          <a:lstStyle/>
          <a:p>
            <a:pPr marL="285750" indent="-285750">
              <a:lnSpc>
                <a:spcPct val="150000"/>
              </a:lnSpc>
              <a:buFont typeface="Wingdings" panose="05000000000000000000" pitchFamily="2" charset="2"/>
              <a:buChar char="à"/>
            </a:pPr>
            <a:r>
              <a:rPr lang="en-AU" dirty="0">
                <a:sym typeface="Wingdings" panose="05000000000000000000" pitchFamily="2" charset="2"/>
              </a:rPr>
              <a:t>Comparable results between induction methods</a:t>
            </a:r>
          </a:p>
          <a:p>
            <a:pPr marL="285750" indent="-285750">
              <a:lnSpc>
                <a:spcPct val="150000"/>
              </a:lnSpc>
              <a:buFont typeface="Wingdings" panose="05000000000000000000" pitchFamily="2" charset="2"/>
              <a:buChar char="à"/>
            </a:pPr>
            <a:r>
              <a:rPr lang="en-AU" dirty="0">
                <a:sym typeface="Wingdings" panose="05000000000000000000" pitchFamily="2" charset="2"/>
              </a:rPr>
              <a:t>Yield per bioreactor up to &gt; 6 x 10</a:t>
            </a:r>
            <a:r>
              <a:rPr lang="en-AU" baseline="30000" dirty="0">
                <a:sym typeface="Wingdings" panose="05000000000000000000" pitchFamily="2" charset="2"/>
              </a:rPr>
              <a:t>11 </a:t>
            </a:r>
            <a:r>
              <a:rPr lang="en-AU" dirty="0">
                <a:sym typeface="Wingdings" panose="05000000000000000000" pitchFamily="2" charset="2"/>
              </a:rPr>
              <a:t>TU</a:t>
            </a:r>
            <a:endParaRPr lang="en-AU" baseline="30000" dirty="0">
              <a:sym typeface="Wingdings" panose="05000000000000000000" pitchFamily="2" charset="2"/>
            </a:endParaRPr>
          </a:p>
        </p:txBody>
      </p:sp>
      <p:graphicFrame>
        <p:nvGraphicFramePr>
          <p:cNvPr id="12" name="Diagramm 11"/>
          <p:cNvGraphicFramePr>
            <a:graphicFrameLocks/>
          </p:cNvGraphicFramePr>
          <p:nvPr/>
        </p:nvGraphicFramePr>
        <p:xfrm>
          <a:off x="-62528" y="1173797"/>
          <a:ext cx="5240122" cy="51536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Diagramm 13"/>
          <p:cNvGraphicFramePr>
            <a:graphicFrameLocks/>
          </p:cNvGraphicFramePr>
          <p:nvPr/>
        </p:nvGraphicFramePr>
        <p:xfrm>
          <a:off x="4735286" y="1173797"/>
          <a:ext cx="5421083" cy="51536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7391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EADC85AD-8FEF-4359-A3CC-EF8C11F05663}"/>
              </a:ext>
            </a:extLst>
          </p:cNvPr>
          <p:cNvSpPr>
            <a:spLocks noGrp="1"/>
          </p:cNvSpPr>
          <p:nvPr>
            <p:ph type="sldNum" sz="quarter" idx="10"/>
          </p:nvPr>
        </p:nvSpPr>
        <p:spPr/>
        <p:txBody>
          <a:bodyPr/>
          <a:lstStyle/>
          <a:p>
            <a:fld id="{99EB916B-55F2-4A6B-BCF8-09E073F77D34}" type="slidenum">
              <a:rPr lang="en-AU" smtClean="0"/>
              <a:pPr/>
              <a:t>9</a:t>
            </a:fld>
            <a:endParaRPr lang="en-AU"/>
          </a:p>
        </p:txBody>
      </p:sp>
      <p:sp>
        <p:nvSpPr>
          <p:cNvPr id="3" name="Textplatzhalter 2">
            <a:extLst>
              <a:ext uri="{FF2B5EF4-FFF2-40B4-BE49-F238E27FC236}">
                <a16:creationId xmlns:a16="http://schemas.microsoft.com/office/drawing/2014/main" id="{04073EE2-D7A3-468F-B6CF-25B786DAB964}"/>
              </a:ext>
            </a:extLst>
          </p:cNvPr>
          <p:cNvSpPr>
            <a:spLocks noGrp="1"/>
          </p:cNvSpPr>
          <p:nvPr>
            <p:ph type="body" sz="quarter" idx="18"/>
          </p:nvPr>
        </p:nvSpPr>
        <p:spPr>
          <a:xfrm>
            <a:off x="652102" y="517434"/>
            <a:ext cx="10729912" cy="775597"/>
          </a:xfrm>
        </p:spPr>
        <p:txBody>
          <a:bodyPr/>
          <a:lstStyle/>
          <a:p>
            <a:r>
              <a:rPr lang="de-DE" dirty="0" err="1"/>
              <a:t>Why</a:t>
            </a:r>
            <a:r>
              <a:rPr lang="de-DE" dirty="0"/>
              <a:t> </a:t>
            </a:r>
            <a:r>
              <a:rPr lang="de-DE" dirty="0" err="1"/>
              <a:t>moving</a:t>
            </a:r>
            <a:r>
              <a:rPr lang="de-DE" dirty="0"/>
              <a:t> </a:t>
            </a:r>
            <a:r>
              <a:rPr lang="de-DE" dirty="0" err="1"/>
              <a:t>to</a:t>
            </a:r>
            <a:r>
              <a:rPr lang="de-DE" dirty="0"/>
              <a:t> </a:t>
            </a:r>
            <a:r>
              <a:rPr lang="de-DE" dirty="0" err="1"/>
              <a:t>suspension</a:t>
            </a:r>
            <a:r>
              <a:rPr lang="de-DE" dirty="0"/>
              <a:t> </a:t>
            </a:r>
            <a:r>
              <a:rPr lang="de-DE" dirty="0" err="1"/>
              <a:t>cell</a:t>
            </a:r>
            <a:r>
              <a:rPr lang="de-DE" dirty="0"/>
              <a:t> </a:t>
            </a:r>
            <a:r>
              <a:rPr lang="de-DE" dirty="0" err="1"/>
              <a:t>culture</a:t>
            </a:r>
            <a:r>
              <a:rPr lang="de-DE" dirty="0"/>
              <a:t> and </a:t>
            </a:r>
            <a:r>
              <a:rPr lang="de-DE" dirty="0" err="1"/>
              <a:t>is</a:t>
            </a:r>
            <a:r>
              <a:rPr lang="de-DE" dirty="0"/>
              <a:t> </a:t>
            </a:r>
            <a:r>
              <a:rPr lang="de-DE" dirty="0" err="1"/>
              <a:t>it</a:t>
            </a:r>
            <a:r>
              <a:rPr lang="de-DE" dirty="0"/>
              <a:t> </a:t>
            </a:r>
            <a:r>
              <a:rPr lang="de-DE" dirty="0" err="1"/>
              <a:t>worth</a:t>
            </a:r>
            <a:r>
              <a:rPr lang="de-DE" dirty="0"/>
              <a:t> </a:t>
            </a:r>
            <a:r>
              <a:rPr lang="de-DE" dirty="0" err="1"/>
              <a:t>the</a:t>
            </a:r>
            <a:r>
              <a:rPr lang="de-DE" dirty="0"/>
              <a:t> </a:t>
            </a:r>
            <a:r>
              <a:rPr lang="de-DE" dirty="0" err="1"/>
              <a:t>effort</a:t>
            </a:r>
            <a:r>
              <a:rPr lang="de-DE" dirty="0"/>
              <a:t>? Yes!</a:t>
            </a:r>
          </a:p>
        </p:txBody>
      </p:sp>
      <p:graphicFrame>
        <p:nvGraphicFramePr>
          <p:cNvPr id="6" name="Diagramm 5">
            <a:extLst>
              <a:ext uri="{FF2B5EF4-FFF2-40B4-BE49-F238E27FC236}">
                <a16:creationId xmlns:a16="http://schemas.microsoft.com/office/drawing/2014/main" id="{680C5D92-64DF-44C7-8899-F7AC6A6C6D6B}"/>
              </a:ext>
            </a:extLst>
          </p:cNvPr>
          <p:cNvGraphicFramePr>
            <a:graphicFrameLocks/>
          </p:cNvGraphicFramePr>
          <p:nvPr/>
        </p:nvGraphicFramePr>
        <p:xfrm>
          <a:off x="380251" y="1361734"/>
          <a:ext cx="4849591" cy="429489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a:extLst>
              <a:ext uri="{FF2B5EF4-FFF2-40B4-BE49-F238E27FC236}">
                <a16:creationId xmlns:a16="http://schemas.microsoft.com/office/drawing/2014/main" id="{D424A027-C9E6-459B-82D7-D7DF7EA0E453}"/>
              </a:ext>
            </a:extLst>
          </p:cNvPr>
          <p:cNvSpPr txBox="1"/>
          <p:nvPr/>
        </p:nvSpPr>
        <p:spPr>
          <a:xfrm>
            <a:off x="5519291" y="2224206"/>
            <a:ext cx="6443761" cy="270843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de-DE" sz="1600" dirty="0"/>
              <a:t>Suspension </a:t>
            </a:r>
            <a:r>
              <a:rPr lang="de-DE" sz="1600" dirty="0" err="1"/>
              <a:t>pools</a:t>
            </a:r>
            <a:r>
              <a:rPr lang="de-DE" sz="1600" dirty="0"/>
              <a:t> </a:t>
            </a:r>
            <a:r>
              <a:rPr lang="de-DE" sz="1600" dirty="0" err="1"/>
              <a:t>have</a:t>
            </a:r>
            <a:r>
              <a:rPr lang="de-DE" sz="1600" dirty="0"/>
              <a:t> in </a:t>
            </a:r>
            <a:r>
              <a:rPr lang="de-DE" sz="1600" dirty="0" err="1"/>
              <a:t>average</a:t>
            </a:r>
            <a:r>
              <a:rPr lang="de-DE" sz="1600" dirty="0"/>
              <a:t> a 2.5 </a:t>
            </a:r>
            <a:r>
              <a:rPr lang="de-DE" sz="1600" dirty="0" err="1"/>
              <a:t>fold</a:t>
            </a:r>
            <a:r>
              <a:rPr lang="de-DE" sz="1600" dirty="0"/>
              <a:t> </a:t>
            </a:r>
            <a:r>
              <a:rPr lang="de-DE" sz="1600" dirty="0" err="1"/>
              <a:t>higher</a:t>
            </a:r>
            <a:r>
              <a:rPr lang="de-DE" sz="1600" dirty="0"/>
              <a:t> </a:t>
            </a:r>
            <a:r>
              <a:rPr lang="de-DE" sz="1600" dirty="0" err="1"/>
              <a:t>infectious</a:t>
            </a:r>
            <a:r>
              <a:rPr lang="de-DE" sz="1600" dirty="0"/>
              <a:t> </a:t>
            </a:r>
            <a:r>
              <a:rPr lang="de-DE" sz="1600" dirty="0" err="1"/>
              <a:t>titer</a:t>
            </a:r>
            <a:r>
              <a:rPr lang="de-DE" sz="1600" dirty="0"/>
              <a:t>/ml </a:t>
            </a:r>
            <a:r>
              <a:rPr lang="de-DE" sz="1600" dirty="0" err="1"/>
              <a:t>compared</a:t>
            </a:r>
            <a:r>
              <a:rPr lang="de-DE" sz="1600" dirty="0"/>
              <a:t> </a:t>
            </a:r>
            <a:r>
              <a:rPr lang="de-DE" sz="1600" dirty="0" err="1"/>
              <a:t>to</a:t>
            </a:r>
            <a:r>
              <a:rPr lang="de-DE" sz="1600" dirty="0"/>
              <a:t> </a:t>
            </a:r>
            <a:r>
              <a:rPr lang="de-DE" sz="1600" dirty="0" err="1"/>
              <a:t>adherent</a:t>
            </a:r>
            <a:r>
              <a:rPr lang="de-DE" sz="1600" dirty="0"/>
              <a:t> </a:t>
            </a:r>
            <a:r>
              <a:rPr lang="de-DE" sz="1600" dirty="0" err="1"/>
              <a:t>pools</a:t>
            </a:r>
            <a:endParaRPr lang="de-DE" sz="1600" dirty="0"/>
          </a:p>
          <a:p>
            <a:pPr marL="285750" indent="-285750">
              <a:buFont typeface="Arial" panose="020B0604020202020204" pitchFamily="34" charset="0"/>
              <a:buChar char="•"/>
            </a:pPr>
            <a:endParaRPr lang="de-DE" sz="1600" dirty="0"/>
          </a:p>
          <a:p>
            <a:pPr marL="285750" indent="-285750">
              <a:buFont typeface="Arial" panose="020B0604020202020204" pitchFamily="34" charset="0"/>
              <a:buChar char="•"/>
            </a:pPr>
            <a:r>
              <a:rPr lang="de-DE" sz="1600" dirty="0" err="1"/>
              <a:t>Increased</a:t>
            </a:r>
            <a:r>
              <a:rPr lang="de-DE" sz="1600" dirty="0"/>
              <a:t> </a:t>
            </a:r>
            <a:r>
              <a:rPr lang="de-DE" sz="1600" dirty="0" err="1"/>
              <a:t>safety</a:t>
            </a:r>
            <a:r>
              <a:rPr lang="de-DE" sz="1600" dirty="0"/>
              <a:t> </a:t>
            </a:r>
            <a:r>
              <a:rPr lang="de-DE" sz="1600" dirty="0" err="1"/>
              <a:t>profile</a:t>
            </a:r>
            <a:r>
              <a:rPr lang="de-DE" sz="1600" dirty="0"/>
              <a:t> </a:t>
            </a:r>
            <a:r>
              <a:rPr lang="de-DE" sz="1600" dirty="0" err="1"/>
              <a:t>for</a:t>
            </a:r>
            <a:r>
              <a:rPr lang="de-DE" sz="1600" dirty="0"/>
              <a:t> </a:t>
            </a:r>
            <a:r>
              <a:rPr lang="de-DE" sz="1600" dirty="0" err="1"/>
              <a:t>suspension</a:t>
            </a:r>
            <a:r>
              <a:rPr lang="de-DE" sz="1600" dirty="0"/>
              <a:t> </a:t>
            </a:r>
            <a:r>
              <a:rPr lang="de-DE" sz="1600" dirty="0" err="1"/>
              <a:t>process</a:t>
            </a:r>
            <a:r>
              <a:rPr lang="de-DE" sz="1600" dirty="0"/>
              <a:t> (</a:t>
            </a:r>
            <a:r>
              <a:rPr lang="de-DE" sz="1600" dirty="0" err="1"/>
              <a:t>no</a:t>
            </a:r>
            <a:r>
              <a:rPr lang="de-DE" sz="1600" dirty="0"/>
              <a:t> FBS)</a:t>
            </a:r>
          </a:p>
          <a:p>
            <a:pPr marL="285750" indent="-285750">
              <a:buFont typeface="Arial" panose="020B0604020202020204" pitchFamily="34" charset="0"/>
              <a:buChar char="•"/>
            </a:pPr>
            <a:endParaRPr lang="de-DE" sz="1600" dirty="0"/>
          </a:p>
          <a:p>
            <a:pPr marL="285750" indent="-285750">
              <a:spcBef>
                <a:spcPts val="600"/>
              </a:spcBef>
              <a:buFont typeface="Arial" panose="020B0604020202020204" pitchFamily="34" charset="0"/>
              <a:buChar char="•"/>
            </a:pPr>
            <a:r>
              <a:rPr lang="de-DE" sz="1600" dirty="0" err="1">
                <a:solidFill>
                  <a:schemeClr val="tx1"/>
                </a:solidFill>
              </a:rPr>
              <a:t>Significant</a:t>
            </a:r>
            <a:r>
              <a:rPr lang="de-DE" sz="1600" dirty="0">
                <a:solidFill>
                  <a:schemeClr val="tx1"/>
                </a:solidFill>
              </a:rPr>
              <a:t> </a:t>
            </a:r>
            <a:r>
              <a:rPr lang="de-DE" sz="1600" dirty="0" err="1">
                <a:solidFill>
                  <a:schemeClr val="tx1"/>
                </a:solidFill>
              </a:rPr>
              <a:t>cost</a:t>
            </a:r>
            <a:r>
              <a:rPr lang="de-DE" sz="1600" dirty="0">
                <a:solidFill>
                  <a:schemeClr val="tx1"/>
                </a:solidFill>
              </a:rPr>
              <a:t> </a:t>
            </a:r>
            <a:r>
              <a:rPr lang="de-DE" sz="1600" dirty="0" err="1">
                <a:solidFill>
                  <a:schemeClr val="tx1"/>
                </a:solidFill>
              </a:rPr>
              <a:t>savings</a:t>
            </a:r>
            <a:r>
              <a:rPr lang="de-DE" sz="1600" dirty="0">
                <a:solidFill>
                  <a:schemeClr val="tx1"/>
                </a:solidFill>
              </a:rPr>
              <a:t> </a:t>
            </a:r>
            <a:r>
              <a:rPr lang="de-DE" sz="1600" dirty="0" err="1">
                <a:solidFill>
                  <a:schemeClr val="tx1"/>
                </a:solidFill>
              </a:rPr>
              <a:t>by</a:t>
            </a:r>
            <a:r>
              <a:rPr lang="de-DE" sz="1600" dirty="0">
                <a:solidFill>
                  <a:schemeClr val="tx1"/>
                </a:solidFill>
              </a:rPr>
              <a:t> </a:t>
            </a:r>
            <a:r>
              <a:rPr lang="de-DE" sz="1600" dirty="0" err="1">
                <a:solidFill>
                  <a:schemeClr val="tx1"/>
                </a:solidFill>
              </a:rPr>
              <a:t>use</a:t>
            </a:r>
            <a:r>
              <a:rPr lang="de-DE" sz="1600" dirty="0">
                <a:solidFill>
                  <a:schemeClr val="tx1"/>
                </a:solidFill>
              </a:rPr>
              <a:t> </a:t>
            </a:r>
            <a:r>
              <a:rPr lang="de-DE" sz="1600" dirty="0" err="1">
                <a:solidFill>
                  <a:schemeClr val="tx1"/>
                </a:solidFill>
              </a:rPr>
              <a:t>of</a:t>
            </a:r>
            <a:r>
              <a:rPr lang="de-DE" sz="1600" dirty="0">
                <a:solidFill>
                  <a:schemeClr val="tx1"/>
                </a:solidFill>
              </a:rPr>
              <a:t> </a:t>
            </a:r>
            <a:r>
              <a:rPr lang="de-DE" sz="1600" dirty="0" err="1">
                <a:solidFill>
                  <a:schemeClr val="tx1"/>
                </a:solidFill>
              </a:rPr>
              <a:t>chemically-defined</a:t>
            </a:r>
            <a:r>
              <a:rPr lang="de-DE" sz="1600" dirty="0">
                <a:solidFill>
                  <a:schemeClr val="tx1"/>
                </a:solidFill>
              </a:rPr>
              <a:t> medium </a:t>
            </a:r>
            <a:r>
              <a:rPr lang="de-DE" sz="1600" dirty="0" err="1">
                <a:solidFill>
                  <a:schemeClr val="tx1"/>
                </a:solidFill>
              </a:rPr>
              <a:t>for</a:t>
            </a:r>
            <a:r>
              <a:rPr lang="de-DE" sz="1600" dirty="0">
                <a:solidFill>
                  <a:schemeClr val="tx1"/>
                </a:solidFill>
              </a:rPr>
              <a:t> </a:t>
            </a:r>
            <a:r>
              <a:rPr lang="de-DE" sz="1600" dirty="0" err="1">
                <a:solidFill>
                  <a:schemeClr val="tx1"/>
                </a:solidFill>
              </a:rPr>
              <a:t>suspension</a:t>
            </a:r>
            <a:r>
              <a:rPr lang="de-DE" sz="1600" dirty="0">
                <a:solidFill>
                  <a:schemeClr val="tx1"/>
                </a:solidFill>
              </a:rPr>
              <a:t> </a:t>
            </a:r>
            <a:r>
              <a:rPr lang="de-DE" sz="1600" dirty="0" err="1">
                <a:solidFill>
                  <a:schemeClr val="tx1"/>
                </a:solidFill>
              </a:rPr>
              <a:t>process</a:t>
            </a:r>
            <a:r>
              <a:rPr lang="de-DE" sz="1600" dirty="0">
                <a:solidFill>
                  <a:schemeClr val="tx1"/>
                </a:solidFill>
              </a:rPr>
              <a:t> (35 €/L vs. 90 €/L)</a:t>
            </a:r>
          </a:p>
          <a:p>
            <a:pPr marL="285750" indent="-285750">
              <a:spcBef>
                <a:spcPts val="600"/>
              </a:spcBef>
              <a:buFont typeface="Arial" panose="020B0604020202020204" pitchFamily="34" charset="0"/>
              <a:buChar char="•"/>
            </a:pPr>
            <a:endParaRPr lang="de-DE" sz="1600" dirty="0">
              <a:solidFill>
                <a:schemeClr val="tx1"/>
              </a:solidFill>
            </a:endParaRPr>
          </a:p>
          <a:p>
            <a:pPr marL="285750" indent="-285750">
              <a:buFont typeface="Arial" panose="020B0604020202020204" pitchFamily="34" charset="0"/>
              <a:buChar char="•"/>
            </a:pPr>
            <a:r>
              <a:rPr lang="de-DE" sz="1600" dirty="0" err="1"/>
              <a:t>Better</a:t>
            </a:r>
            <a:r>
              <a:rPr lang="de-DE" sz="1600" dirty="0"/>
              <a:t> </a:t>
            </a:r>
            <a:r>
              <a:rPr lang="de-DE" sz="1600" dirty="0" err="1"/>
              <a:t>scalability</a:t>
            </a:r>
            <a:endParaRPr lang="de-DE" sz="1600" dirty="0"/>
          </a:p>
          <a:p>
            <a:pPr marL="285750" indent="-285750">
              <a:buFont typeface="Arial" panose="020B0604020202020204" pitchFamily="34" charset="0"/>
              <a:buChar char="•"/>
            </a:pPr>
            <a:endParaRPr lang="de-DE" sz="1600" dirty="0"/>
          </a:p>
        </p:txBody>
      </p:sp>
      <p:sp>
        <p:nvSpPr>
          <p:cNvPr id="9" name="Textfeld 8">
            <a:extLst>
              <a:ext uri="{FF2B5EF4-FFF2-40B4-BE49-F238E27FC236}">
                <a16:creationId xmlns:a16="http://schemas.microsoft.com/office/drawing/2014/main" id="{11B8A28F-CE60-4C20-8663-86B8ABF36C5C}"/>
              </a:ext>
            </a:extLst>
          </p:cNvPr>
          <p:cNvSpPr txBox="1"/>
          <p:nvPr/>
        </p:nvSpPr>
        <p:spPr>
          <a:xfrm>
            <a:off x="572321" y="5656628"/>
            <a:ext cx="3815483" cy="430887"/>
          </a:xfrm>
          <a:prstGeom prst="rect">
            <a:avLst/>
          </a:prstGeom>
          <a:noFill/>
        </p:spPr>
        <p:txBody>
          <a:bodyPr wrap="square" rtlCol="0">
            <a:spAutoFit/>
          </a:bodyPr>
          <a:lstStyle/>
          <a:p>
            <a:pPr algn="ctr"/>
            <a:r>
              <a:rPr lang="de-DE" sz="1100" dirty="0"/>
              <a:t>* Cell </a:t>
            </a:r>
            <a:r>
              <a:rPr lang="de-DE" sz="1100" dirty="0" err="1"/>
              <a:t>number</a:t>
            </a:r>
            <a:r>
              <a:rPr lang="de-DE" sz="1100" dirty="0"/>
              <a:t>/ml </a:t>
            </a:r>
            <a:r>
              <a:rPr lang="de-DE" sz="1100" dirty="0" err="1"/>
              <a:t>is</a:t>
            </a:r>
            <a:r>
              <a:rPr lang="de-DE" sz="1100" dirty="0"/>
              <a:t> ca. 2 </a:t>
            </a:r>
            <a:r>
              <a:rPr lang="de-DE" sz="1100" dirty="0" err="1"/>
              <a:t>fold</a:t>
            </a:r>
            <a:r>
              <a:rPr lang="de-DE" sz="1100" dirty="0"/>
              <a:t> </a:t>
            </a:r>
            <a:r>
              <a:rPr lang="de-DE" sz="1100" dirty="0" err="1"/>
              <a:t>higher</a:t>
            </a:r>
            <a:r>
              <a:rPr lang="de-DE" sz="1100" dirty="0"/>
              <a:t> in </a:t>
            </a:r>
            <a:r>
              <a:rPr lang="de-DE" sz="1100" dirty="0" err="1"/>
              <a:t>suspension</a:t>
            </a:r>
            <a:r>
              <a:rPr lang="de-DE" sz="1100" dirty="0"/>
              <a:t> </a:t>
            </a:r>
            <a:r>
              <a:rPr lang="de-DE" sz="1100" dirty="0" err="1"/>
              <a:t>compared</a:t>
            </a:r>
            <a:r>
              <a:rPr lang="de-DE" sz="1100" dirty="0"/>
              <a:t> </a:t>
            </a:r>
            <a:r>
              <a:rPr lang="de-DE" sz="1100" dirty="0" err="1"/>
              <a:t>to</a:t>
            </a:r>
            <a:r>
              <a:rPr lang="de-DE" sz="1100" dirty="0"/>
              <a:t> </a:t>
            </a:r>
            <a:r>
              <a:rPr lang="de-DE" sz="1100" dirty="0" err="1"/>
              <a:t>adherent</a:t>
            </a:r>
            <a:r>
              <a:rPr lang="de-DE" sz="1100" dirty="0"/>
              <a:t> </a:t>
            </a:r>
            <a:r>
              <a:rPr lang="de-DE" sz="1100" dirty="0" err="1"/>
              <a:t>process</a:t>
            </a:r>
            <a:endParaRPr lang="de-DE" sz="1100" dirty="0"/>
          </a:p>
        </p:txBody>
      </p:sp>
      <p:sp>
        <p:nvSpPr>
          <p:cNvPr id="4" name="Textfeld 3">
            <a:extLst>
              <a:ext uri="{FF2B5EF4-FFF2-40B4-BE49-F238E27FC236}">
                <a16:creationId xmlns:a16="http://schemas.microsoft.com/office/drawing/2014/main" id="{873748B6-E43C-9BEF-A93C-E71EF3D4D1FC}"/>
              </a:ext>
            </a:extLst>
          </p:cNvPr>
          <p:cNvSpPr txBox="1"/>
          <p:nvPr/>
        </p:nvSpPr>
        <p:spPr>
          <a:xfrm>
            <a:off x="10258282" y="33446"/>
            <a:ext cx="1887055" cy="3077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sz="1400" dirty="0"/>
              <a:t>Maximilian Klimpel</a:t>
            </a:r>
          </a:p>
        </p:txBody>
      </p:sp>
    </p:spTree>
    <p:extLst>
      <p:ext uri="{BB962C8B-B14F-4D97-AF65-F5344CB8AC3E}">
        <p14:creationId xmlns:p14="http://schemas.microsoft.com/office/powerpoint/2010/main" val="39407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a:extLst>
              <a:ext uri="{FF2B5EF4-FFF2-40B4-BE49-F238E27FC236}">
                <a16:creationId xmlns:a16="http://schemas.microsoft.com/office/drawing/2014/main" id="{00000000-0008-0000-0000-000002000000}"/>
              </a:ext>
            </a:extLst>
          </p:cNvPr>
          <p:cNvGraphicFramePr>
            <a:graphicFrameLocks/>
          </p:cNvGraphicFramePr>
          <p:nvPr/>
        </p:nvGraphicFramePr>
        <p:xfrm>
          <a:off x="193424" y="4137824"/>
          <a:ext cx="7578031" cy="2678714"/>
        </p:xfrm>
        <a:graphic>
          <a:graphicData uri="http://schemas.openxmlformats.org/drawingml/2006/chart">
            <c:chart xmlns:c="http://schemas.openxmlformats.org/drawingml/2006/chart" xmlns:r="http://schemas.openxmlformats.org/officeDocument/2006/relationships" r:id="rId3"/>
          </a:graphicData>
        </a:graphic>
      </p:graphicFrame>
      <p:sp>
        <p:nvSpPr>
          <p:cNvPr id="2" name="Foliennummernplatzhalter 1">
            <a:extLst>
              <a:ext uri="{FF2B5EF4-FFF2-40B4-BE49-F238E27FC236}">
                <a16:creationId xmlns:a16="http://schemas.microsoft.com/office/drawing/2014/main" id="{2447C803-65F4-4722-995B-D4936E1A73C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EB916B-55F2-4A6B-BCF8-09E073F77D34}" type="slidenum">
              <a:rPr kumimoji="0" lang="en-AU" sz="900" b="0" i="0" u="none" strike="noStrike" kern="1200" cap="none" spc="0" normalizeH="0" baseline="0" noProof="0" smtClean="0">
                <a:ln>
                  <a:noFill/>
                </a:ln>
                <a:solidFill>
                  <a:srgbClr val="231F20"/>
                </a:solidFill>
                <a:effectLst/>
                <a:uLnTx/>
                <a:uFillTx/>
                <a:latin typeface="Montserrat"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AU" sz="900" b="0" i="0" u="none" strike="noStrike" kern="1200" cap="none" spc="0" normalizeH="0" baseline="0" noProof="0">
              <a:ln>
                <a:noFill/>
              </a:ln>
              <a:solidFill>
                <a:srgbClr val="231F20"/>
              </a:solidFill>
              <a:effectLst/>
              <a:uLnTx/>
              <a:uFillTx/>
              <a:latin typeface="Montserrat" panose="00000500000000000000" pitchFamily="2" charset="0"/>
              <a:ea typeface="+mn-ea"/>
              <a:cs typeface="+mn-cs"/>
            </a:endParaRPr>
          </a:p>
        </p:txBody>
      </p:sp>
      <p:sp>
        <p:nvSpPr>
          <p:cNvPr id="3" name="Textplatzhalter 2">
            <a:extLst>
              <a:ext uri="{FF2B5EF4-FFF2-40B4-BE49-F238E27FC236}">
                <a16:creationId xmlns:a16="http://schemas.microsoft.com/office/drawing/2014/main" id="{081066F9-4BB9-487D-8363-D7C740CA23E2}"/>
              </a:ext>
            </a:extLst>
          </p:cNvPr>
          <p:cNvSpPr>
            <a:spLocks noGrp="1"/>
          </p:cNvSpPr>
          <p:nvPr>
            <p:ph type="body" sz="quarter" idx="18"/>
          </p:nvPr>
        </p:nvSpPr>
        <p:spPr>
          <a:xfrm>
            <a:off x="731044" y="457630"/>
            <a:ext cx="10729912" cy="387798"/>
          </a:xfrm>
        </p:spPr>
        <p:txBody>
          <a:bodyPr/>
          <a:lstStyle/>
          <a:p>
            <a:r>
              <a:rPr lang="en-US" dirty="0"/>
              <a:t>Outstanding long productivity for LVV producer cell lines</a:t>
            </a:r>
          </a:p>
        </p:txBody>
      </p:sp>
      <p:sp>
        <p:nvSpPr>
          <p:cNvPr id="4" name="Inhaltsplatzhalter 3">
            <a:extLst>
              <a:ext uri="{FF2B5EF4-FFF2-40B4-BE49-F238E27FC236}">
                <a16:creationId xmlns:a16="http://schemas.microsoft.com/office/drawing/2014/main" id="{C9A686DE-8FA0-4FAE-B35F-1534DB890AA2}"/>
              </a:ext>
            </a:extLst>
          </p:cNvPr>
          <p:cNvSpPr>
            <a:spLocks noGrp="1"/>
          </p:cNvSpPr>
          <p:nvPr>
            <p:ph sz="quarter" idx="19"/>
          </p:nvPr>
        </p:nvSpPr>
        <p:spPr>
          <a:xfrm>
            <a:off x="8218241" y="1995495"/>
            <a:ext cx="3973759" cy="3832983"/>
          </a:xfrm>
        </p:spPr>
        <p:style>
          <a:lnRef idx="1">
            <a:schemeClr val="accent6"/>
          </a:lnRef>
          <a:fillRef idx="2">
            <a:schemeClr val="accent6"/>
          </a:fillRef>
          <a:effectRef idx="1">
            <a:schemeClr val="accent6"/>
          </a:effectRef>
          <a:fontRef idx="minor">
            <a:schemeClr val="dk1"/>
          </a:fontRef>
        </p:style>
        <p:txBody>
          <a:bodyPr vert="horz" lIns="0" tIns="0" rIns="0" bIns="0" rtlCol="0" anchor="t">
            <a:noAutofit/>
          </a:bodyPr>
          <a:lstStyle/>
          <a:p>
            <a:pPr algn="ctr">
              <a:spcBef>
                <a:spcPts val="600"/>
              </a:spcBef>
            </a:pPr>
            <a:r>
              <a:rPr lang="de-DE" b="1" u="sng" dirty="0" err="1">
                <a:solidFill>
                  <a:schemeClr val="tx1"/>
                </a:solidFill>
              </a:rPr>
              <a:t>Manufacturability</a:t>
            </a:r>
            <a:r>
              <a:rPr lang="de-DE" b="1" u="sng" dirty="0">
                <a:solidFill>
                  <a:schemeClr val="tx1"/>
                </a:solidFill>
              </a:rPr>
              <a:t> </a:t>
            </a:r>
            <a:r>
              <a:rPr lang="de-DE" b="1" u="sng" dirty="0" err="1">
                <a:solidFill>
                  <a:schemeClr val="tx1"/>
                </a:solidFill>
              </a:rPr>
              <a:t>assessment</a:t>
            </a:r>
            <a:endParaRPr lang="de-DE" b="1" u="sng" dirty="0">
              <a:solidFill>
                <a:schemeClr val="tx1"/>
              </a:solidFill>
            </a:endParaRPr>
          </a:p>
          <a:p>
            <a:pPr marL="285750" indent="-285750">
              <a:spcBef>
                <a:spcPts val="600"/>
              </a:spcBef>
              <a:buFont typeface="Arial" panose="020B0604020202020204" pitchFamily="34" charset="0"/>
              <a:buChar char="•"/>
            </a:pPr>
            <a:r>
              <a:rPr lang="de-DE" dirty="0">
                <a:solidFill>
                  <a:schemeClr val="tx1"/>
                </a:solidFill>
              </a:rPr>
              <a:t>TET-OFF </a:t>
            </a:r>
            <a:r>
              <a:rPr lang="de-DE" dirty="0" err="1">
                <a:solidFill>
                  <a:schemeClr val="tx1"/>
                </a:solidFill>
              </a:rPr>
              <a:t>challenge</a:t>
            </a:r>
            <a:r>
              <a:rPr lang="de-DE" dirty="0">
                <a:solidFill>
                  <a:schemeClr val="tx1"/>
                </a:solidFill>
              </a:rPr>
              <a:t> </a:t>
            </a:r>
            <a:r>
              <a:rPr lang="de-DE" dirty="0" err="1">
                <a:solidFill>
                  <a:schemeClr val="tx1"/>
                </a:solidFill>
              </a:rPr>
              <a:t>solved</a:t>
            </a:r>
            <a:r>
              <a:rPr lang="de-DE" dirty="0">
                <a:solidFill>
                  <a:schemeClr val="tx1"/>
                </a:solidFill>
              </a:rPr>
              <a:t> </a:t>
            </a:r>
            <a:r>
              <a:rPr lang="de-DE" dirty="0" err="1">
                <a:solidFill>
                  <a:schemeClr val="tx1"/>
                </a:solidFill>
              </a:rPr>
              <a:t>by</a:t>
            </a:r>
            <a:r>
              <a:rPr lang="de-DE" dirty="0">
                <a:solidFill>
                  <a:schemeClr val="tx1"/>
                </a:solidFill>
              </a:rPr>
              <a:t> </a:t>
            </a:r>
            <a:r>
              <a:rPr lang="de-DE" dirty="0" err="1">
                <a:solidFill>
                  <a:schemeClr val="tx1"/>
                </a:solidFill>
              </a:rPr>
              <a:t>dilution</a:t>
            </a:r>
            <a:r>
              <a:rPr lang="de-DE" dirty="0">
                <a:solidFill>
                  <a:schemeClr val="tx1"/>
                </a:solidFill>
              </a:rPr>
              <a:t>-upon-</a:t>
            </a:r>
            <a:r>
              <a:rPr lang="de-DE" dirty="0" err="1">
                <a:solidFill>
                  <a:schemeClr val="tx1"/>
                </a:solidFill>
              </a:rPr>
              <a:t>inoculation</a:t>
            </a:r>
            <a:r>
              <a:rPr lang="de-DE" dirty="0">
                <a:solidFill>
                  <a:schemeClr val="tx1"/>
                </a:solidFill>
              </a:rPr>
              <a:t> </a:t>
            </a:r>
            <a:r>
              <a:rPr lang="de-DE" dirty="0" err="1">
                <a:solidFill>
                  <a:schemeClr val="tx1"/>
                </a:solidFill>
              </a:rPr>
              <a:t>method</a:t>
            </a:r>
            <a:endParaRPr lang="de-DE" dirty="0">
              <a:solidFill>
                <a:schemeClr val="tx1"/>
              </a:solidFill>
            </a:endParaRPr>
          </a:p>
          <a:p>
            <a:pPr marL="285750" indent="-285750">
              <a:spcBef>
                <a:spcPts val="600"/>
              </a:spcBef>
              <a:buFont typeface="Arial" panose="020B0604020202020204" pitchFamily="34" charset="0"/>
              <a:buChar char="•"/>
            </a:pPr>
            <a:r>
              <a:rPr lang="de-DE" dirty="0">
                <a:solidFill>
                  <a:schemeClr val="tx1"/>
                </a:solidFill>
              </a:rPr>
              <a:t>3 </a:t>
            </a:r>
            <a:r>
              <a:rPr lang="de-DE" dirty="0" err="1">
                <a:solidFill>
                  <a:schemeClr val="tx1"/>
                </a:solidFill>
              </a:rPr>
              <a:t>of</a:t>
            </a:r>
            <a:r>
              <a:rPr lang="de-DE" dirty="0">
                <a:solidFill>
                  <a:schemeClr val="tx1"/>
                </a:solidFill>
              </a:rPr>
              <a:t> 4 </a:t>
            </a:r>
            <a:r>
              <a:rPr lang="de-DE" dirty="0" err="1">
                <a:solidFill>
                  <a:schemeClr val="tx1"/>
                </a:solidFill>
              </a:rPr>
              <a:t>clones</a:t>
            </a:r>
            <a:r>
              <a:rPr lang="de-DE" dirty="0">
                <a:solidFill>
                  <a:schemeClr val="tx1"/>
                </a:solidFill>
              </a:rPr>
              <a:t> </a:t>
            </a:r>
            <a:r>
              <a:rPr lang="de-DE" dirty="0" err="1">
                <a:solidFill>
                  <a:schemeClr val="tx1"/>
                </a:solidFill>
              </a:rPr>
              <a:t>show</a:t>
            </a:r>
            <a:r>
              <a:rPr lang="de-DE" dirty="0">
                <a:solidFill>
                  <a:schemeClr val="tx1"/>
                </a:solidFill>
              </a:rPr>
              <a:t> </a:t>
            </a:r>
            <a:r>
              <a:rPr lang="de-DE" dirty="0" err="1">
                <a:solidFill>
                  <a:schemeClr val="tx1"/>
                </a:solidFill>
              </a:rPr>
              <a:t>stable</a:t>
            </a:r>
            <a:r>
              <a:rPr lang="de-DE" dirty="0">
                <a:solidFill>
                  <a:schemeClr val="tx1"/>
                </a:solidFill>
              </a:rPr>
              <a:t> </a:t>
            </a:r>
            <a:r>
              <a:rPr lang="de-DE" dirty="0" err="1">
                <a:solidFill>
                  <a:schemeClr val="tx1"/>
                </a:solidFill>
              </a:rPr>
              <a:t>productivity</a:t>
            </a:r>
            <a:r>
              <a:rPr lang="de-DE" dirty="0">
                <a:solidFill>
                  <a:schemeClr val="tx1"/>
                </a:solidFill>
              </a:rPr>
              <a:t> </a:t>
            </a:r>
            <a:r>
              <a:rPr lang="de-DE" dirty="0" err="1">
                <a:solidFill>
                  <a:schemeClr val="tx1"/>
                </a:solidFill>
              </a:rPr>
              <a:t>for</a:t>
            </a:r>
            <a:r>
              <a:rPr lang="de-DE" dirty="0">
                <a:solidFill>
                  <a:schemeClr val="tx1"/>
                </a:solidFill>
              </a:rPr>
              <a:t> &gt; 15 </a:t>
            </a:r>
            <a:r>
              <a:rPr lang="de-DE" dirty="0" err="1">
                <a:solidFill>
                  <a:schemeClr val="tx1"/>
                </a:solidFill>
              </a:rPr>
              <a:t>days</a:t>
            </a:r>
            <a:r>
              <a:rPr lang="de-DE" dirty="0">
                <a:solidFill>
                  <a:schemeClr val="tx1"/>
                </a:solidFill>
              </a:rPr>
              <a:t> </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expected</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target</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duration</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for</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commercial</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production</a:t>
            </a:r>
            <a:endParaRPr lang="de-DE" dirty="0">
              <a:solidFill>
                <a:schemeClr val="tx1"/>
              </a:solidFill>
              <a:sym typeface="Wingdings" panose="05000000000000000000" pitchFamily="2" charset="2"/>
            </a:endParaRPr>
          </a:p>
          <a:p>
            <a:pPr marL="285750" indent="-285750">
              <a:buFont typeface="Arial" panose="020B0604020202020204" pitchFamily="34" charset="0"/>
              <a:buChar char="•"/>
            </a:pPr>
            <a:r>
              <a:rPr lang="de-DE" sz="1600" dirty="0" err="1"/>
              <a:t>Process</a:t>
            </a:r>
            <a:r>
              <a:rPr lang="de-DE" sz="1600" dirty="0"/>
              <a:t> at least </a:t>
            </a:r>
            <a:r>
              <a:rPr lang="de-DE" sz="1600" dirty="0" err="1"/>
              <a:t>two</a:t>
            </a:r>
            <a:r>
              <a:rPr lang="de-DE" sz="1600" dirty="0"/>
              <a:t> </a:t>
            </a:r>
            <a:r>
              <a:rPr lang="de-DE" sz="1600" dirty="0" err="1"/>
              <a:t>times</a:t>
            </a:r>
            <a:r>
              <a:rPr lang="de-DE" sz="1600" dirty="0"/>
              <a:t> </a:t>
            </a:r>
            <a:r>
              <a:rPr lang="de-DE" sz="1600" dirty="0" err="1"/>
              <a:t>longer</a:t>
            </a:r>
            <a:r>
              <a:rPr lang="de-DE" sz="1600" dirty="0"/>
              <a:t> </a:t>
            </a:r>
            <a:r>
              <a:rPr lang="de-DE" sz="1600" dirty="0" err="1"/>
              <a:t>compared</a:t>
            </a:r>
            <a:r>
              <a:rPr lang="de-DE" sz="1600" dirty="0"/>
              <a:t> </a:t>
            </a:r>
            <a:r>
              <a:rPr lang="de-DE" sz="1600" dirty="0" err="1"/>
              <a:t>to</a:t>
            </a:r>
            <a:r>
              <a:rPr lang="de-DE" sz="1600" dirty="0"/>
              <a:t> </a:t>
            </a:r>
            <a:r>
              <a:rPr lang="de-DE" sz="1600" dirty="0" err="1"/>
              <a:t>the</a:t>
            </a:r>
            <a:r>
              <a:rPr lang="de-DE" sz="1600" dirty="0"/>
              <a:t> </a:t>
            </a:r>
            <a:r>
              <a:rPr lang="de-DE" sz="1600" dirty="0" err="1"/>
              <a:t>adherent</a:t>
            </a:r>
            <a:r>
              <a:rPr lang="de-DE" sz="1600" dirty="0"/>
              <a:t> </a:t>
            </a:r>
            <a:r>
              <a:rPr lang="de-DE" sz="1600" dirty="0" err="1"/>
              <a:t>bioreactor</a:t>
            </a:r>
            <a:r>
              <a:rPr lang="de-DE" sz="1600" dirty="0"/>
              <a:t> </a:t>
            </a:r>
            <a:r>
              <a:rPr lang="de-DE" sz="1600" dirty="0" err="1"/>
              <a:t>process</a:t>
            </a:r>
            <a:r>
              <a:rPr lang="de-DE" sz="1600" dirty="0"/>
              <a:t> (</a:t>
            </a:r>
            <a:r>
              <a:rPr lang="de-DE" sz="1600" dirty="0" err="1"/>
              <a:t>up</a:t>
            </a:r>
            <a:r>
              <a:rPr lang="de-DE" sz="1600" dirty="0"/>
              <a:t> </a:t>
            </a:r>
            <a:r>
              <a:rPr lang="de-DE" sz="1600" dirty="0" err="1"/>
              <a:t>to</a:t>
            </a:r>
            <a:r>
              <a:rPr lang="de-DE" sz="1600" dirty="0"/>
              <a:t> 8 </a:t>
            </a:r>
            <a:r>
              <a:rPr lang="de-DE" sz="1600" dirty="0" err="1"/>
              <a:t>days</a:t>
            </a:r>
            <a:r>
              <a:rPr lang="de-DE" sz="1600" dirty="0"/>
              <a:t>)</a:t>
            </a:r>
            <a:endParaRPr lang="de-DE" dirty="0"/>
          </a:p>
          <a:p>
            <a:pPr marL="285750" indent="-285750">
              <a:buFont typeface="Arial" panose="020B0604020202020204" pitchFamily="34" charset="0"/>
              <a:buChar char="•"/>
            </a:pPr>
            <a:r>
              <a:rPr lang="de-DE" sz="1600" dirty="0" err="1"/>
              <a:t>Significant</a:t>
            </a:r>
            <a:r>
              <a:rPr lang="de-DE" sz="1600" dirty="0"/>
              <a:t> </a:t>
            </a:r>
            <a:r>
              <a:rPr lang="de-DE" sz="1600" dirty="0" err="1"/>
              <a:t>higher</a:t>
            </a:r>
            <a:r>
              <a:rPr lang="de-DE" sz="1600" dirty="0"/>
              <a:t> </a:t>
            </a:r>
            <a:r>
              <a:rPr lang="de-DE" sz="1600" dirty="0" err="1"/>
              <a:t>overall</a:t>
            </a:r>
            <a:r>
              <a:rPr lang="de-DE" sz="1600" dirty="0"/>
              <a:t> TU </a:t>
            </a:r>
            <a:r>
              <a:rPr lang="de-DE" sz="1600" dirty="0" err="1"/>
              <a:t>yields</a:t>
            </a:r>
            <a:endParaRPr lang="de-DE" dirty="0">
              <a:solidFill>
                <a:schemeClr val="tx1"/>
              </a:solidFill>
            </a:endParaRPr>
          </a:p>
          <a:p>
            <a:pPr algn="ctr"/>
            <a:endParaRPr lang="de-DE" dirty="0">
              <a:solidFill>
                <a:schemeClr val="tx1"/>
              </a:solidFill>
            </a:endParaRPr>
          </a:p>
          <a:p>
            <a:pPr marL="285750" indent="-285750" algn="ctr">
              <a:buFont typeface="Arial" panose="020B0604020202020204" pitchFamily="34" charset="0"/>
              <a:buChar char="•"/>
            </a:pPr>
            <a:endParaRPr lang="de-DE" dirty="0">
              <a:solidFill>
                <a:schemeClr val="tx1"/>
              </a:solidFill>
            </a:endParaRPr>
          </a:p>
          <a:p>
            <a:pPr marL="285750" indent="-285750" algn="ctr">
              <a:buFont typeface="Arial" panose="020B0604020202020204" pitchFamily="34" charset="0"/>
              <a:buChar char="•"/>
            </a:pPr>
            <a:endParaRPr lang="de-DE" dirty="0">
              <a:solidFill>
                <a:schemeClr val="tx1"/>
              </a:solidFill>
            </a:endParaRPr>
          </a:p>
        </p:txBody>
      </p:sp>
      <p:graphicFrame>
        <p:nvGraphicFramePr>
          <p:cNvPr id="7" name="Diagramm 6">
            <a:extLst>
              <a:ext uri="{FF2B5EF4-FFF2-40B4-BE49-F238E27FC236}">
                <a16:creationId xmlns:a16="http://schemas.microsoft.com/office/drawing/2014/main" id="{B1F62686-2EFC-4A12-8E62-0F095D26D565}"/>
              </a:ext>
            </a:extLst>
          </p:cNvPr>
          <p:cNvGraphicFramePr>
            <a:graphicFrameLocks/>
          </p:cNvGraphicFramePr>
          <p:nvPr/>
        </p:nvGraphicFramePr>
        <p:xfrm>
          <a:off x="191376" y="1703529"/>
          <a:ext cx="8026865" cy="2982684"/>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feld 4">
            <a:extLst>
              <a:ext uri="{FF2B5EF4-FFF2-40B4-BE49-F238E27FC236}">
                <a16:creationId xmlns:a16="http://schemas.microsoft.com/office/drawing/2014/main" id="{0489F714-6EB3-1892-6C30-383112D2F7A9}"/>
              </a:ext>
            </a:extLst>
          </p:cNvPr>
          <p:cNvSpPr txBox="1"/>
          <p:nvPr/>
        </p:nvSpPr>
        <p:spPr>
          <a:xfrm>
            <a:off x="10258282" y="33446"/>
            <a:ext cx="1887055" cy="3077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sz="1400" dirty="0"/>
              <a:t>Maximilian Klimpel</a:t>
            </a:r>
          </a:p>
        </p:txBody>
      </p:sp>
    </p:spTree>
    <p:extLst>
      <p:ext uri="{BB962C8B-B14F-4D97-AF65-F5344CB8AC3E}">
        <p14:creationId xmlns:p14="http://schemas.microsoft.com/office/powerpoint/2010/main" val="378975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A839B92F-ADFB-AF01-EF2A-F4D9F5B49B26}"/>
              </a:ext>
            </a:extLst>
          </p:cNvPr>
          <p:cNvSpPr>
            <a:spLocks noGrp="1"/>
          </p:cNvSpPr>
          <p:nvPr>
            <p:ph type="body" sz="quarter" idx="18"/>
          </p:nvPr>
        </p:nvSpPr>
        <p:spPr>
          <a:xfrm>
            <a:off x="731838" y="748662"/>
            <a:ext cx="10729912" cy="387798"/>
          </a:xfrm>
        </p:spPr>
        <p:txBody>
          <a:bodyPr/>
          <a:lstStyle/>
          <a:p>
            <a:r>
              <a:rPr lang="en-US" dirty="0"/>
              <a:t>Downstream suspension process </a:t>
            </a:r>
            <a:r>
              <a:rPr lang="en-US"/>
              <a:t>adaptation completed</a:t>
            </a:r>
            <a:endParaRPr lang="en-US" dirty="0"/>
          </a:p>
        </p:txBody>
      </p:sp>
      <p:sp>
        <p:nvSpPr>
          <p:cNvPr id="3" name="Rectangle 12">
            <a:extLst>
              <a:ext uri="{FF2B5EF4-FFF2-40B4-BE49-F238E27FC236}">
                <a16:creationId xmlns:a16="http://schemas.microsoft.com/office/drawing/2014/main" id="{F6AFF559-AA0F-EFA3-6B31-270EFCFA32E5}"/>
              </a:ext>
            </a:extLst>
          </p:cNvPr>
          <p:cNvSpPr/>
          <p:nvPr/>
        </p:nvSpPr>
        <p:spPr>
          <a:xfrm>
            <a:off x="731838" y="2250641"/>
            <a:ext cx="1055170" cy="546262"/>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50" b="1" dirty="0"/>
              <a:t>Bioburden filtration</a:t>
            </a:r>
          </a:p>
        </p:txBody>
      </p:sp>
      <p:cxnSp>
        <p:nvCxnSpPr>
          <p:cNvPr id="4" name="Straight Arrow Connector 21">
            <a:extLst>
              <a:ext uri="{FF2B5EF4-FFF2-40B4-BE49-F238E27FC236}">
                <a16:creationId xmlns:a16="http://schemas.microsoft.com/office/drawing/2014/main" id="{8344C7BD-B7A1-EA56-947D-5F08BF646D48}"/>
              </a:ext>
            </a:extLst>
          </p:cNvPr>
          <p:cNvCxnSpPr>
            <a:cxnSpLocks/>
            <a:stCxn id="3" idx="2"/>
            <a:endCxn id="12" idx="0"/>
          </p:cNvCxnSpPr>
          <p:nvPr/>
        </p:nvCxnSpPr>
        <p:spPr>
          <a:xfrm>
            <a:off x="1259423" y="2796903"/>
            <a:ext cx="0" cy="419588"/>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2">
            <a:extLst>
              <a:ext uri="{FF2B5EF4-FFF2-40B4-BE49-F238E27FC236}">
                <a16:creationId xmlns:a16="http://schemas.microsoft.com/office/drawing/2014/main" id="{95246289-FA74-924C-F304-F2F79F197CC2}"/>
              </a:ext>
            </a:extLst>
          </p:cNvPr>
          <p:cNvSpPr/>
          <p:nvPr/>
        </p:nvSpPr>
        <p:spPr>
          <a:xfrm>
            <a:off x="731838" y="3216491"/>
            <a:ext cx="1055170" cy="546262"/>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50" b="1" dirty="0"/>
              <a:t>Mustang Q purification</a:t>
            </a:r>
          </a:p>
        </p:txBody>
      </p:sp>
      <p:sp>
        <p:nvSpPr>
          <p:cNvPr id="13" name="Rectangle 12">
            <a:extLst>
              <a:ext uri="{FF2B5EF4-FFF2-40B4-BE49-F238E27FC236}">
                <a16:creationId xmlns:a16="http://schemas.microsoft.com/office/drawing/2014/main" id="{0573CA3E-8E3B-AC63-6C57-32CAB16B60D7}"/>
              </a:ext>
            </a:extLst>
          </p:cNvPr>
          <p:cNvSpPr/>
          <p:nvPr/>
        </p:nvSpPr>
        <p:spPr>
          <a:xfrm>
            <a:off x="731838" y="4220406"/>
            <a:ext cx="1055170" cy="546262"/>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50" b="1" dirty="0"/>
              <a:t>TFF</a:t>
            </a:r>
          </a:p>
        </p:txBody>
      </p:sp>
      <p:cxnSp>
        <p:nvCxnSpPr>
          <p:cNvPr id="16" name="Straight Arrow Connector 21">
            <a:extLst>
              <a:ext uri="{FF2B5EF4-FFF2-40B4-BE49-F238E27FC236}">
                <a16:creationId xmlns:a16="http://schemas.microsoft.com/office/drawing/2014/main" id="{C2E36830-7E7A-D39D-0757-3B3B88C875CE}"/>
              </a:ext>
            </a:extLst>
          </p:cNvPr>
          <p:cNvCxnSpPr>
            <a:cxnSpLocks/>
            <a:stCxn id="12" idx="2"/>
            <a:endCxn id="13" idx="0"/>
          </p:cNvCxnSpPr>
          <p:nvPr/>
        </p:nvCxnSpPr>
        <p:spPr>
          <a:xfrm>
            <a:off x="1259423" y="3762753"/>
            <a:ext cx="0" cy="457653"/>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2">
            <a:extLst>
              <a:ext uri="{FF2B5EF4-FFF2-40B4-BE49-F238E27FC236}">
                <a16:creationId xmlns:a16="http://schemas.microsoft.com/office/drawing/2014/main" id="{9408713E-5C00-044E-73C8-0E1665B20B9E}"/>
              </a:ext>
            </a:extLst>
          </p:cNvPr>
          <p:cNvSpPr/>
          <p:nvPr/>
        </p:nvSpPr>
        <p:spPr>
          <a:xfrm>
            <a:off x="731838" y="5234763"/>
            <a:ext cx="1055170" cy="546262"/>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50" b="1" dirty="0"/>
              <a:t>Sterile Filtration</a:t>
            </a:r>
          </a:p>
        </p:txBody>
      </p:sp>
      <p:cxnSp>
        <p:nvCxnSpPr>
          <p:cNvPr id="18" name="Straight Arrow Connector 21">
            <a:extLst>
              <a:ext uri="{FF2B5EF4-FFF2-40B4-BE49-F238E27FC236}">
                <a16:creationId xmlns:a16="http://schemas.microsoft.com/office/drawing/2014/main" id="{030989E1-26CE-F734-EB18-F504D5338719}"/>
              </a:ext>
            </a:extLst>
          </p:cNvPr>
          <p:cNvCxnSpPr>
            <a:cxnSpLocks/>
            <a:stCxn id="13" idx="2"/>
            <a:endCxn id="17" idx="0"/>
          </p:cNvCxnSpPr>
          <p:nvPr/>
        </p:nvCxnSpPr>
        <p:spPr>
          <a:xfrm>
            <a:off x="1259423" y="4766668"/>
            <a:ext cx="0" cy="468095"/>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2" name="Rechteck: abgerundete Ecken 31">
            <a:extLst>
              <a:ext uri="{FF2B5EF4-FFF2-40B4-BE49-F238E27FC236}">
                <a16:creationId xmlns:a16="http://schemas.microsoft.com/office/drawing/2014/main" id="{865B6F66-8B94-ADDB-B4B0-9503DE617F7B}"/>
              </a:ext>
            </a:extLst>
          </p:cNvPr>
          <p:cNvSpPr/>
          <p:nvPr/>
        </p:nvSpPr>
        <p:spPr>
          <a:xfrm>
            <a:off x="2429320" y="2309744"/>
            <a:ext cx="2019869" cy="428539"/>
          </a:xfrm>
          <a:prstGeom prst="roundRect">
            <a:avLst/>
          </a:prstGeom>
          <a:solidFill>
            <a:srgbClr val="C6D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&gt;90% / 80-85 %</a:t>
            </a:r>
          </a:p>
        </p:txBody>
      </p:sp>
      <p:sp>
        <p:nvSpPr>
          <p:cNvPr id="44" name="Rechteck: abgerundete Ecken 43">
            <a:extLst>
              <a:ext uri="{FF2B5EF4-FFF2-40B4-BE49-F238E27FC236}">
                <a16:creationId xmlns:a16="http://schemas.microsoft.com/office/drawing/2014/main" id="{5A984E3E-6192-F5DF-D6C8-E279C617B057}"/>
              </a:ext>
            </a:extLst>
          </p:cNvPr>
          <p:cNvSpPr/>
          <p:nvPr/>
        </p:nvSpPr>
        <p:spPr>
          <a:xfrm>
            <a:off x="2429319" y="3275352"/>
            <a:ext cx="2019869" cy="42853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30-40 % / &lt;2% </a:t>
            </a:r>
          </a:p>
        </p:txBody>
      </p:sp>
      <p:sp>
        <p:nvSpPr>
          <p:cNvPr id="45" name="Rechteck: abgerundete Ecken 44">
            <a:extLst>
              <a:ext uri="{FF2B5EF4-FFF2-40B4-BE49-F238E27FC236}">
                <a16:creationId xmlns:a16="http://schemas.microsoft.com/office/drawing/2014/main" id="{64CDE326-C580-09BE-835F-3C55BB14D0A7}"/>
              </a:ext>
            </a:extLst>
          </p:cNvPr>
          <p:cNvSpPr/>
          <p:nvPr/>
        </p:nvSpPr>
        <p:spPr>
          <a:xfrm>
            <a:off x="2429319" y="4279267"/>
            <a:ext cx="2019869" cy="42853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&gt;90 % / 30-50% </a:t>
            </a:r>
          </a:p>
        </p:txBody>
      </p:sp>
      <p:sp>
        <p:nvSpPr>
          <p:cNvPr id="46" name="Rechteck: abgerundete Ecken 45">
            <a:extLst>
              <a:ext uri="{FF2B5EF4-FFF2-40B4-BE49-F238E27FC236}">
                <a16:creationId xmlns:a16="http://schemas.microsoft.com/office/drawing/2014/main" id="{9D18FC16-1778-400F-F864-37BDF9325F40}"/>
              </a:ext>
            </a:extLst>
          </p:cNvPr>
          <p:cNvSpPr/>
          <p:nvPr/>
        </p:nvSpPr>
        <p:spPr>
          <a:xfrm>
            <a:off x="2429318" y="5293624"/>
            <a:ext cx="2019869" cy="428539"/>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&gt;80 % / &gt;80 % </a:t>
            </a:r>
          </a:p>
        </p:txBody>
      </p:sp>
      <p:grpSp>
        <p:nvGrpSpPr>
          <p:cNvPr id="24" name="Gruppieren 23">
            <a:extLst>
              <a:ext uri="{FF2B5EF4-FFF2-40B4-BE49-F238E27FC236}">
                <a16:creationId xmlns:a16="http://schemas.microsoft.com/office/drawing/2014/main" id="{B1F891D5-B106-2893-92C7-F88B95BF2A5E}"/>
              </a:ext>
            </a:extLst>
          </p:cNvPr>
          <p:cNvGrpSpPr/>
          <p:nvPr/>
        </p:nvGrpSpPr>
        <p:grpSpPr>
          <a:xfrm>
            <a:off x="2365674" y="2738283"/>
            <a:ext cx="4267521" cy="2381473"/>
            <a:chOff x="5315780" y="2847433"/>
            <a:chExt cx="4267521" cy="2381473"/>
          </a:xfrm>
        </p:grpSpPr>
        <p:sp>
          <p:nvSpPr>
            <p:cNvPr id="59" name="Textfeld 58">
              <a:extLst>
                <a:ext uri="{FF2B5EF4-FFF2-40B4-BE49-F238E27FC236}">
                  <a16:creationId xmlns:a16="http://schemas.microsoft.com/office/drawing/2014/main" id="{117C8808-EB3E-012F-CCFE-C5A5F4C9814E}"/>
                </a:ext>
              </a:extLst>
            </p:cNvPr>
            <p:cNvSpPr txBox="1"/>
            <p:nvPr/>
          </p:nvSpPr>
          <p:spPr>
            <a:xfrm>
              <a:off x="5315780" y="3854606"/>
              <a:ext cx="2432076" cy="369332"/>
            </a:xfrm>
            <a:prstGeom prst="rect">
              <a:avLst/>
            </a:prstGeom>
            <a:noFill/>
          </p:spPr>
          <p:txBody>
            <a:bodyPr wrap="square" rtlCol="0">
              <a:spAutoFit/>
            </a:bodyPr>
            <a:lstStyle/>
            <a:p>
              <a:r>
                <a:rPr lang="en-US" dirty="0">
                  <a:sym typeface="Wingdings" panose="05000000000000000000" pitchFamily="2" charset="2"/>
                </a:rPr>
                <a:t> Mustang Q failed</a:t>
              </a:r>
              <a:endParaRPr lang="en-US" dirty="0"/>
            </a:p>
          </p:txBody>
        </p:sp>
        <p:sp>
          <p:nvSpPr>
            <p:cNvPr id="60" name="Textfeld 59">
              <a:extLst>
                <a:ext uri="{FF2B5EF4-FFF2-40B4-BE49-F238E27FC236}">
                  <a16:creationId xmlns:a16="http://schemas.microsoft.com/office/drawing/2014/main" id="{06D27198-6FDE-7941-10C8-921D59197A26}"/>
                </a:ext>
              </a:extLst>
            </p:cNvPr>
            <p:cNvSpPr txBox="1"/>
            <p:nvPr/>
          </p:nvSpPr>
          <p:spPr>
            <a:xfrm>
              <a:off x="5315780" y="4859574"/>
              <a:ext cx="2871299" cy="369332"/>
            </a:xfrm>
            <a:prstGeom prst="rect">
              <a:avLst/>
            </a:prstGeom>
            <a:noFill/>
          </p:spPr>
          <p:txBody>
            <a:bodyPr wrap="square" rtlCol="0">
              <a:spAutoFit/>
            </a:bodyPr>
            <a:lstStyle/>
            <a:p>
              <a:r>
                <a:rPr lang="en-US" dirty="0">
                  <a:sym typeface="Wingdings" panose="05000000000000000000" pitchFamily="2" charset="2"/>
                </a:rPr>
                <a:t> TFF performed badly</a:t>
              </a:r>
              <a:endParaRPr lang="en-US" dirty="0"/>
            </a:p>
          </p:txBody>
        </p:sp>
        <p:sp>
          <p:nvSpPr>
            <p:cNvPr id="65" name="Textfeld 64">
              <a:extLst>
                <a:ext uri="{FF2B5EF4-FFF2-40B4-BE49-F238E27FC236}">
                  <a16:creationId xmlns:a16="http://schemas.microsoft.com/office/drawing/2014/main" id="{A5A7A0AF-654F-D9B8-2A65-6DF261D4C44C}"/>
                </a:ext>
              </a:extLst>
            </p:cNvPr>
            <p:cNvSpPr txBox="1"/>
            <p:nvPr/>
          </p:nvSpPr>
          <p:spPr>
            <a:xfrm>
              <a:off x="5315780" y="2847433"/>
              <a:ext cx="4267521" cy="369332"/>
            </a:xfrm>
            <a:prstGeom prst="rect">
              <a:avLst/>
            </a:prstGeom>
            <a:noFill/>
          </p:spPr>
          <p:txBody>
            <a:bodyPr wrap="square" rtlCol="0">
              <a:spAutoFit/>
            </a:bodyPr>
            <a:lstStyle/>
            <a:p>
              <a:r>
                <a:rPr lang="en-US" dirty="0">
                  <a:sym typeface="Wingdings" panose="05000000000000000000" pitchFamily="2" charset="2"/>
                </a:rPr>
                <a:t> Still acceptable</a:t>
              </a:r>
              <a:endParaRPr lang="en-US" dirty="0"/>
            </a:p>
          </p:txBody>
        </p:sp>
      </p:grpSp>
      <p:sp>
        <p:nvSpPr>
          <p:cNvPr id="5" name="Textfeld 4">
            <a:extLst>
              <a:ext uri="{FF2B5EF4-FFF2-40B4-BE49-F238E27FC236}">
                <a16:creationId xmlns:a16="http://schemas.microsoft.com/office/drawing/2014/main" id="{6554460A-7D89-CC2B-37C6-7563925E52EC}"/>
              </a:ext>
            </a:extLst>
          </p:cNvPr>
          <p:cNvSpPr txBox="1"/>
          <p:nvPr/>
        </p:nvSpPr>
        <p:spPr>
          <a:xfrm>
            <a:off x="2160534" y="1423649"/>
            <a:ext cx="2676940" cy="646331"/>
          </a:xfrm>
          <a:prstGeom prst="rect">
            <a:avLst/>
          </a:prstGeom>
          <a:noFill/>
        </p:spPr>
        <p:txBody>
          <a:bodyPr wrap="square" rtlCol="0">
            <a:spAutoFit/>
          </a:bodyPr>
          <a:lstStyle/>
          <a:p>
            <a:pPr algn="ctr"/>
            <a:r>
              <a:rPr lang="en-US" dirty="0"/>
              <a:t>Infectious titer yield adherent/suspension</a:t>
            </a:r>
          </a:p>
        </p:txBody>
      </p:sp>
      <p:sp>
        <p:nvSpPr>
          <p:cNvPr id="7" name="Textfeld 6">
            <a:extLst>
              <a:ext uri="{FF2B5EF4-FFF2-40B4-BE49-F238E27FC236}">
                <a16:creationId xmlns:a16="http://schemas.microsoft.com/office/drawing/2014/main" id="{A4DF48FC-EA55-10E5-3F30-B47B6E4867CF}"/>
              </a:ext>
            </a:extLst>
          </p:cNvPr>
          <p:cNvSpPr txBox="1"/>
          <p:nvPr/>
        </p:nvSpPr>
        <p:spPr>
          <a:xfrm>
            <a:off x="6096000" y="1449509"/>
            <a:ext cx="3025599" cy="646331"/>
          </a:xfrm>
          <a:prstGeom prst="rect">
            <a:avLst/>
          </a:prstGeom>
          <a:noFill/>
        </p:spPr>
        <p:txBody>
          <a:bodyPr wrap="square" rtlCol="0">
            <a:spAutoFit/>
          </a:bodyPr>
          <a:lstStyle/>
          <a:p>
            <a:pPr algn="ctr"/>
            <a:r>
              <a:rPr lang="en-US" dirty="0"/>
              <a:t>Infectious titer yield suspension process 2.0</a:t>
            </a:r>
          </a:p>
        </p:txBody>
      </p:sp>
      <p:sp>
        <p:nvSpPr>
          <p:cNvPr id="8" name="Rechteck: abgerundete Ecken 7">
            <a:extLst>
              <a:ext uri="{FF2B5EF4-FFF2-40B4-BE49-F238E27FC236}">
                <a16:creationId xmlns:a16="http://schemas.microsoft.com/office/drawing/2014/main" id="{138AEA3F-A63C-36A7-B416-B18A57880CFD}"/>
              </a:ext>
            </a:extLst>
          </p:cNvPr>
          <p:cNvSpPr/>
          <p:nvPr/>
        </p:nvSpPr>
        <p:spPr>
          <a:xfrm>
            <a:off x="6659827" y="2324740"/>
            <a:ext cx="2019869" cy="428539"/>
          </a:xfrm>
          <a:prstGeom prst="roundRect">
            <a:avLst/>
          </a:prstGeom>
          <a:solidFill>
            <a:srgbClr val="C6D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80-85 %</a:t>
            </a:r>
          </a:p>
        </p:txBody>
      </p:sp>
      <p:sp>
        <p:nvSpPr>
          <p:cNvPr id="9" name="Rechteck: abgerundete Ecken 8">
            <a:extLst>
              <a:ext uri="{FF2B5EF4-FFF2-40B4-BE49-F238E27FC236}">
                <a16:creationId xmlns:a16="http://schemas.microsoft.com/office/drawing/2014/main" id="{C6682B2D-E91E-BC24-99DE-B278F00FF16D}"/>
              </a:ext>
            </a:extLst>
          </p:cNvPr>
          <p:cNvSpPr/>
          <p:nvPr/>
        </p:nvSpPr>
        <p:spPr>
          <a:xfrm>
            <a:off x="6659826" y="3290348"/>
            <a:ext cx="2019869" cy="42853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40-50 % </a:t>
            </a:r>
          </a:p>
        </p:txBody>
      </p:sp>
      <p:sp>
        <p:nvSpPr>
          <p:cNvPr id="10" name="Rechteck: abgerundete Ecken 9">
            <a:extLst>
              <a:ext uri="{FF2B5EF4-FFF2-40B4-BE49-F238E27FC236}">
                <a16:creationId xmlns:a16="http://schemas.microsoft.com/office/drawing/2014/main" id="{41193E80-1E2A-67EA-FE7F-FBD850CABA92}"/>
              </a:ext>
            </a:extLst>
          </p:cNvPr>
          <p:cNvSpPr/>
          <p:nvPr/>
        </p:nvSpPr>
        <p:spPr>
          <a:xfrm>
            <a:off x="6659826" y="4294263"/>
            <a:ext cx="2019869" cy="428539"/>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&gt;90 %</a:t>
            </a:r>
          </a:p>
        </p:txBody>
      </p:sp>
      <p:sp>
        <p:nvSpPr>
          <p:cNvPr id="11" name="Rechteck: abgerundete Ecken 10">
            <a:extLst>
              <a:ext uri="{FF2B5EF4-FFF2-40B4-BE49-F238E27FC236}">
                <a16:creationId xmlns:a16="http://schemas.microsoft.com/office/drawing/2014/main" id="{4D5D8DD1-9080-0FC0-C1FC-10481A844ECA}"/>
              </a:ext>
            </a:extLst>
          </p:cNvPr>
          <p:cNvSpPr/>
          <p:nvPr/>
        </p:nvSpPr>
        <p:spPr>
          <a:xfrm>
            <a:off x="6659825" y="5308620"/>
            <a:ext cx="2019869" cy="428539"/>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&gt;80 % / &gt;80 % </a:t>
            </a:r>
          </a:p>
        </p:txBody>
      </p:sp>
      <p:sp>
        <p:nvSpPr>
          <p:cNvPr id="14" name="Pfeil: nach unten gekrümmt 13">
            <a:extLst>
              <a:ext uri="{FF2B5EF4-FFF2-40B4-BE49-F238E27FC236}">
                <a16:creationId xmlns:a16="http://schemas.microsoft.com/office/drawing/2014/main" id="{3662C618-D131-A966-45BD-CCB5608A72CE}"/>
              </a:ext>
            </a:extLst>
          </p:cNvPr>
          <p:cNvSpPr/>
          <p:nvPr/>
        </p:nvSpPr>
        <p:spPr>
          <a:xfrm>
            <a:off x="4917251" y="3334559"/>
            <a:ext cx="1318278" cy="369332"/>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feld 20">
            <a:extLst>
              <a:ext uri="{FF2B5EF4-FFF2-40B4-BE49-F238E27FC236}">
                <a16:creationId xmlns:a16="http://schemas.microsoft.com/office/drawing/2014/main" id="{87451CD3-1040-BBC9-A7B5-5B335B5E346B}"/>
              </a:ext>
            </a:extLst>
          </p:cNvPr>
          <p:cNvSpPr txBox="1"/>
          <p:nvPr/>
        </p:nvSpPr>
        <p:spPr>
          <a:xfrm>
            <a:off x="4303372" y="2400771"/>
            <a:ext cx="2676940" cy="923330"/>
          </a:xfrm>
          <a:prstGeom prst="rect">
            <a:avLst/>
          </a:prstGeom>
          <a:noFill/>
        </p:spPr>
        <p:txBody>
          <a:bodyPr wrap="square" rtlCol="0">
            <a:spAutoFit/>
          </a:bodyPr>
          <a:lstStyle/>
          <a:p>
            <a:pPr algn="ctr"/>
            <a:r>
              <a:rPr lang="en-US" dirty="0"/>
              <a:t>Round 1 process parameter optimization</a:t>
            </a:r>
          </a:p>
        </p:txBody>
      </p:sp>
      <p:sp>
        <p:nvSpPr>
          <p:cNvPr id="22" name="Textfeld 21">
            <a:extLst>
              <a:ext uri="{FF2B5EF4-FFF2-40B4-BE49-F238E27FC236}">
                <a16:creationId xmlns:a16="http://schemas.microsoft.com/office/drawing/2014/main" id="{1A861BFB-54C2-5D6D-731C-4AFF5FA99043}"/>
              </a:ext>
            </a:extLst>
          </p:cNvPr>
          <p:cNvSpPr txBox="1"/>
          <p:nvPr/>
        </p:nvSpPr>
        <p:spPr>
          <a:xfrm>
            <a:off x="6892600" y="5811457"/>
            <a:ext cx="1776325" cy="646331"/>
          </a:xfrm>
          <a:prstGeom prst="rect">
            <a:avLst/>
          </a:prstGeom>
          <a:noFill/>
        </p:spPr>
        <p:txBody>
          <a:bodyPr wrap="square" rtlCol="0">
            <a:spAutoFit/>
          </a:bodyPr>
          <a:lstStyle/>
          <a:p>
            <a:r>
              <a:rPr lang="en-US" b="1" dirty="0"/>
              <a:t>Process yield about 30%</a:t>
            </a:r>
          </a:p>
        </p:txBody>
      </p:sp>
      <p:sp>
        <p:nvSpPr>
          <p:cNvPr id="23" name="Pfeil: nach unten gekrümmt 22">
            <a:extLst>
              <a:ext uri="{FF2B5EF4-FFF2-40B4-BE49-F238E27FC236}">
                <a16:creationId xmlns:a16="http://schemas.microsoft.com/office/drawing/2014/main" id="{C8B1E402-B176-944B-6F7C-5EE088150117}"/>
              </a:ext>
            </a:extLst>
          </p:cNvPr>
          <p:cNvSpPr/>
          <p:nvPr/>
        </p:nvSpPr>
        <p:spPr>
          <a:xfrm>
            <a:off x="9033689" y="3360372"/>
            <a:ext cx="1318278" cy="369332"/>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Textfeld 24">
            <a:extLst>
              <a:ext uri="{FF2B5EF4-FFF2-40B4-BE49-F238E27FC236}">
                <a16:creationId xmlns:a16="http://schemas.microsoft.com/office/drawing/2014/main" id="{3140D724-2EB3-4B3F-21D5-890F462ECF37}"/>
              </a:ext>
            </a:extLst>
          </p:cNvPr>
          <p:cNvSpPr txBox="1"/>
          <p:nvPr/>
        </p:nvSpPr>
        <p:spPr>
          <a:xfrm>
            <a:off x="8589607" y="2433125"/>
            <a:ext cx="2206441" cy="923330"/>
          </a:xfrm>
          <a:prstGeom prst="rect">
            <a:avLst/>
          </a:prstGeom>
          <a:noFill/>
        </p:spPr>
        <p:txBody>
          <a:bodyPr wrap="square" rtlCol="0">
            <a:spAutoFit/>
          </a:bodyPr>
          <a:lstStyle/>
          <a:p>
            <a:pPr algn="ctr"/>
            <a:r>
              <a:rPr lang="en-US" dirty="0"/>
              <a:t>Process 2.0 with new process steps</a:t>
            </a:r>
          </a:p>
        </p:txBody>
      </p:sp>
      <p:sp>
        <p:nvSpPr>
          <p:cNvPr id="29" name="Textfeld 28">
            <a:extLst>
              <a:ext uri="{FF2B5EF4-FFF2-40B4-BE49-F238E27FC236}">
                <a16:creationId xmlns:a16="http://schemas.microsoft.com/office/drawing/2014/main" id="{E998081E-892D-4085-974C-D829A351982B}"/>
              </a:ext>
            </a:extLst>
          </p:cNvPr>
          <p:cNvSpPr txBox="1"/>
          <p:nvPr/>
        </p:nvSpPr>
        <p:spPr>
          <a:xfrm>
            <a:off x="10474869" y="3422290"/>
            <a:ext cx="1776325" cy="646331"/>
          </a:xfrm>
          <a:prstGeom prst="rect">
            <a:avLst/>
          </a:prstGeom>
          <a:noFill/>
        </p:spPr>
        <p:txBody>
          <a:bodyPr wrap="square" rtlCol="0">
            <a:spAutoFit/>
          </a:bodyPr>
          <a:lstStyle/>
          <a:p>
            <a:r>
              <a:rPr lang="en-US" b="1" dirty="0"/>
              <a:t>Process yield about 50-60%</a:t>
            </a:r>
          </a:p>
        </p:txBody>
      </p:sp>
      <p:sp>
        <p:nvSpPr>
          <p:cNvPr id="31" name="Textfeld 30">
            <a:extLst>
              <a:ext uri="{FF2B5EF4-FFF2-40B4-BE49-F238E27FC236}">
                <a16:creationId xmlns:a16="http://schemas.microsoft.com/office/drawing/2014/main" id="{55B9891C-9BC0-03C8-429F-808869112A4E}"/>
              </a:ext>
            </a:extLst>
          </p:cNvPr>
          <p:cNvSpPr txBox="1"/>
          <p:nvPr/>
        </p:nvSpPr>
        <p:spPr>
          <a:xfrm>
            <a:off x="9033689" y="3806913"/>
            <a:ext cx="1322798" cy="369332"/>
          </a:xfrm>
          <a:prstGeom prst="rect">
            <a:avLst/>
          </a:prstGeom>
          <a:noFill/>
        </p:spPr>
        <p:txBody>
          <a:bodyPr wrap="none" rtlCol="0">
            <a:spAutoFit/>
          </a:bodyPr>
          <a:lstStyle/>
          <a:p>
            <a:r>
              <a:rPr lang="en-US" dirty="0"/>
              <a:t>est. Q2-24</a:t>
            </a:r>
          </a:p>
        </p:txBody>
      </p:sp>
      <p:sp>
        <p:nvSpPr>
          <p:cNvPr id="6" name="Textfeld 5">
            <a:extLst>
              <a:ext uri="{FF2B5EF4-FFF2-40B4-BE49-F238E27FC236}">
                <a16:creationId xmlns:a16="http://schemas.microsoft.com/office/drawing/2014/main" id="{AD84DCAC-B64E-2447-8647-1DA8ADD86835}"/>
              </a:ext>
            </a:extLst>
          </p:cNvPr>
          <p:cNvSpPr txBox="1"/>
          <p:nvPr/>
        </p:nvSpPr>
        <p:spPr>
          <a:xfrm>
            <a:off x="9322978" y="46206"/>
            <a:ext cx="2810385" cy="3077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sz="1400" dirty="0"/>
              <a:t>Tobias Brandt &amp; Jessica Vogel</a:t>
            </a:r>
          </a:p>
        </p:txBody>
      </p:sp>
      <p:sp>
        <p:nvSpPr>
          <p:cNvPr id="15" name="Foliennummernplatzhalter 1">
            <a:extLst>
              <a:ext uri="{FF2B5EF4-FFF2-40B4-BE49-F238E27FC236}">
                <a16:creationId xmlns:a16="http://schemas.microsoft.com/office/drawing/2014/main" id="{3C82832F-6F78-7993-0D52-173301B88402}"/>
              </a:ext>
            </a:extLst>
          </p:cNvPr>
          <p:cNvSpPr>
            <a:spLocks noGrp="1"/>
          </p:cNvSpPr>
          <p:nvPr>
            <p:ph type="sldNum" sz="quarter" idx="10"/>
          </p:nvPr>
        </p:nvSpPr>
        <p:spPr>
          <a:xfrm>
            <a:off x="725248" y="6327437"/>
            <a:ext cx="297710" cy="201266"/>
          </a:xfrm>
        </p:spPr>
        <p:txBody>
          <a:bodyPr/>
          <a:lstStyle/>
          <a:p>
            <a:fld id="{99EB916B-55F2-4A6B-BCF8-09E073F77D34}" type="slidenum">
              <a:rPr lang="en-AU" smtClean="0"/>
              <a:pPr/>
              <a:t>11</a:t>
            </a:fld>
            <a:endParaRPr lang="en-AU" dirty="0"/>
          </a:p>
        </p:txBody>
      </p:sp>
    </p:spTree>
    <p:extLst>
      <p:ext uri="{BB962C8B-B14F-4D97-AF65-F5344CB8AC3E}">
        <p14:creationId xmlns:p14="http://schemas.microsoft.com/office/powerpoint/2010/main" val="197513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2447C803-65F4-4722-995B-D4936E1A73C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EB916B-55F2-4A6B-BCF8-09E073F77D34}" type="slidenum">
              <a:rPr kumimoji="0" lang="en-AU" sz="900" b="0" i="0" u="none" strike="noStrike" kern="1200" cap="none" spc="0" normalizeH="0" baseline="0" noProof="0" smtClean="0">
                <a:ln>
                  <a:noFill/>
                </a:ln>
                <a:solidFill>
                  <a:srgbClr val="231F20"/>
                </a:solidFill>
                <a:effectLst/>
                <a:uLnTx/>
                <a:uFillTx/>
                <a:latin typeface="Montserrat"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AU" sz="900" b="0" i="0" u="none" strike="noStrike" kern="1200" cap="none" spc="0" normalizeH="0" baseline="0" noProof="0">
              <a:ln>
                <a:noFill/>
              </a:ln>
              <a:solidFill>
                <a:srgbClr val="231F20"/>
              </a:solidFill>
              <a:effectLst/>
              <a:uLnTx/>
              <a:uFillTx/>
              <a:latin typeface="Montserrat" panose="00000500000000000000" pitchFamily="2" charset="0"/>
              <a:ea typeface="+mn-ea"/>
              <a:cs typeface="+mn-cs"/>
            </a:endParaRPr>
          </a:p>
        </p:txBody>
      </p:sp>
      <p:sp>
        <p:nvSpPr>
          <p:cNvPr id="3" name="Textplatzhalter 2">
            <a:extLst>
              <a:ext uri="{FF2B5EF4-FFF2-40B4-BE49-F238E27FC236}">
                <a16:creationId xmlns:a16="http://schemas.microsoft.com/office/drawing/2014/main" id="{081066F9-4BB9-487D-8363-D7C740CA23E2}"/>
              </a:ext>
            </a:extLst>
          </p:cNvPr>
          <p:cNvSpPr>
            <a:spLocks noGrp="1"/>
          </p:cNvSpPr>
          <p:nvPr>
            <p:ph type="body" sz="quarter" idx="18"/>
          </p:nvPr>
        </p:nvSpPr>
        <p:spPr>
          <a:xfrm>
            <a:off x="725248" y="226051"/>
            <a:ext cx="10729912" cy="929485"/>
          </a:xfrm>
        </p:spPr>
        <p:txBody>
          <a:bodyPr/>
          <a:lstStyle/>
          <a:p>
            <a:r>
              <a:rPr lang="en-US" dirty="0"/>
              <a:t>Stability study of 3 clones per cell type</a:t>
            </a:r>
          </a:p>
          <a:p>
            <a:endParaRPr lang="de-DE" dirty="0"/>
          </a:p>
        </p:txBody>
      </p:sp>
      <p:sp>
        <p:nvSpPr>
          <p:cNvPr id="6" name="Inhaltsplatzhalter 3">
            <a:extLst>
              <a:ext uri="{FF2B5EF4-FFF2-40B4-BE49-F238E27FC236}">
                <a16:creationId xmlns:a16="http://schemas.microsoft.com/office/drawing/2014/main" id="{7B23C1CC-A9E5-4969-BFB3-16E520F68FCF}"/>
              </a:ext>
            </a:extLst>
          </p:cNvPr>
          <p:cNvSpPr>
            <a:spLocks noGrp="1"/>
          </p:cNvSpPr>
          <p:nvPr>
            <p:ph sz="quarter" idx="19"/>
          </p:nvPr>
        </p:nvSpPr>
        <p:spPr>
          <a:xfrm>
            <a:off x="8757948" y="2039373"/>
            <a:ext cx="2879870" cy="3752000"/>
          </a:xfrm>
          <a:solidFill>
            <a:schemeClr val="bg1"/>
          </a:solidFill>
        </p:spPr>
        <p:txBody>
          <a:bodyPr vert="horz" lIns="0" tIns="0" rIns="0" bIns="0" rtlCol="0" anchor="t">
            <a:noAutofit/>
          </a:bodyPr>
          <a:lstStyle/>
          <a:p>
            <a:pPr marL="285750" indent="-285750">
              <a:buFont typeface="Arial" panose="020B0604020202020204" pitchFamily="34" charset="0"/>
              <a:buChar char="•"/>
            </a:pPr>
            <a:r>
              <a:rPr lang="en-AU" dirty="0">
                <a:solidFill>
                  <a:schemeClr val="tx1"/>
                </a:solidFill>
              </a:rPr>
              <a:t>Stability criterium &lt; 25 % </a:t>
            </a:r>
            <a:r>
              <a:rPr lang="en-AU" dirty="0" err="1">
                <a:solidFill>
                  <a:schemeClr val="tx1"/>
                </a:solidFill>
              </a:rPr>
              <a:t>titer</a:t>
            </a:r>
            <a:r>
              <a:rPr lang="en-AU" dirty="0">
                <a:solidFill>
                  <a:schemeClr val="tx1"/>
                </a:solidFill>
              </a:rPr>
              <a:t> decrease</a:t>
            </a:r>
          </a:p>
          <a:p>
            <a:pPr marL="573405" lvl="1" indent="-285750">
              <a:buClr>
                <a:schemeClr val="tx1"/>
              </a:buClr>
              <a:buFont typeface="Wingdings" panose="05000000000000000000" pitchFamily="2" charset="2"/>
              <a:buChar char="à"/>
            </a:pPr>
            <a:r>
              <a:rPr lang="en-AU" dirty="0">
                <a:sym typeface="Wingdings" panose="05000000000000000000" pitchFamily="2" charset="2"/>
              </a:rPr>
              <a:t>GPRTG 2 of 3 clones stable for 71 days </a:t>
            </a:r>
            <a:endParaRPr lang="en-AU" dirty="0"/>
          </a:p>
          <a:p>
            <a:pPr marL="573405" lvl="1" indent="-285750">
              <a:buClr>
                <a:schemeClr val="tx1"/>
              </a:buClr>
              <a:buFont typeface="Wingdings" panose="05000000000000000000" pitchFamily="2" charset="2"/>
              <a:buChar char="à"/>
            </a:pPr>
            <a:r>
              <a:rPr lang="en-AU" dirty="0">
                <a:sym typeface="Wingdings" panose="05000000000000000000" pitchFamily="2" charset="2"/>
              </a:rPr>
              <a:t>GPRG 1 clone stable for 71 days</a:t>
            </a:r>
          </a:p>
          <a:p>
            <a:pPr marL="271463" lvl="1" indent="-271463">
              <a:buClr>
                <a:schemeClr val="tx1"/>
              </a:buClr>
              <a:buFont typeface="Arial" panose="020B0604020202020204" pitchFamily="34" charset="0"/>
              <a:buChar char="•"/>
            </a:pPr>
            <a:r>
              <a:rPr lang="de-DE" sz="1600" dirty="0" err="1"/>
              <a:t>Production</a:t>
            </a:r>
            <a:r>
              <a:rPr lang="de-DE" sz="1600" dirty="0"/>
              <a:t> in semi-perfusion </a:t>
            </a:r>
            <a:r>
              <a:rPr lang="de-DE" sz="1600" dirty="0" err="1"/>
              <a:t>mode</a:t>
            </a:r>
            <a:endParaRPr lang="en-US" sz="1600" dirty="0"/>
          </a:p>
          <a:p>
            <a:pPr marL="287655" lvl="1">
              <a:buClr>
                <a:schemeClr val="tx1"/>
              </a:buClr>
            </a:pPr>
            <a:endParaRPr lang="en-AU" dirty="0">
              <a:sym typeface="Wingdings" panose="05000000000000000000" pitchFamily="2" charset="2"/>
            </a:endParaRPr>
          </a:p>
        </p:txBody>
      </p:sp>
      <p:graphicFrame>
        <p:nvGraphicFramePr>
          <p:cNvPr id="8" name="Diagramm 7">
            <a:extLst>
              <a:ext uri="{FF2B5EF4-FFF2-40B4-BE49-F238E27FC236}">
                <a16:creationId xmlns:a16="http://schemas.microsoft.com/office/drawing/2014/main" id="{51EDB57B-F85D-48B6-BB5D-BA8F0370F075}"/>
              </a:ext>
            </a:extLst>
          </p:cNvPr>
          <p:cNvGraphicFramePr>
            <a:graphicFrameLocks/>
          </p:cNvGraphicFramePr>
          <p:nvPr/>
        </p:nvGraphicFramePr>
        <p:xfrm>
          <a:off x="272143" y="2039373"/>
          <a:ext cx="8109857" cy="4339657"/>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uppieren 3">
            <a:extLst>
              <a:ext uri="{FF2B5EF4-FFF2-40B4-BE49-F238E27FC236}">
                <a16:creationId xmlns:a16="http://schemas.microsoft.com/office/drawing/2014/main" id="{6CC0FD39-E3A8-4BF8-9B04-8DBC8DE02F35}"/>
              </a:ext>
            </a:extLst>
          </p:cNvPr>
          <p:cNvGrpSpPr/>
          <p:nvPr/>
        </p:nvGrpSpPr>
        <p:grpSpPr>
          <a:xfrm>
            <a:off x="928179" y="819726"/>
            <a:ext cx="8324677" cy="1219647"/>
            <a:chOff x="928180" y="776182"/>
            <a:chExt cx="7453820" cy="908381"/>
          </a:xfrm>
        </p:grpSpPr>
        <p:pic>
          <p:nvPicPr>
            <p:cNvPr id="11" name="Grafik 10">
              <a:extLst>
                <a:ext uri="{FF2B5EF4-FFF2-40B4-BE49-F238E27FC236}">
                  <a16:creationId xmlns:a16="http://schemas.microsoft.com/office/drawing/2014/main" id="{C40CE6F1-E910-4E43-B119-1D87DF294F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7921" y="1260182"/>
              <a:ext cx="349567" cy="349567"/>
            </a:xfrm>
            <a:prstGeom prst="rect">
              <a:avLst/>
            </a:prstGeom>
          </p:spPr>
        </p:pic>
        <p:pic>
          <p:nvPicPr>
            <p:cNvPr id="12" name="Grafik 11">
              <a:extLst>
                <a:ext uri="{FF2B5EF4-FFF2-40B4-BE49-F238E27FC236}">
                  <a16:creationId xmlns:a16="http://schemas.microsoft.com/office/drawing/2014/main" id="{59EEAA40-70F2-4C41-B9B9-31B2D96B99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4764" y="970705"/>
              <a:ext cx="713858" cy="713858"/>
            </a:xfrm>
            <a:prstGeom prst="rect">
              <a:avLst/>
            </a:prstGeom>
          </p:spPr>
        </p:pic>
        <p:cxnSp>
          <p:nvCxnSpPr>
            <p:cNvPr id="13" name="Gerade Verbindung mit Pfeil 12">
              <a:extLst>
                <a:ext uri="{FF2B5EF4-FFF2-40B4-BE49-F238E27FC236}">
                  <a16:creationId xmlns:a16="http://schemas.microsoft.com/office/drawing/2014/main" id="{C8B7C40E-EEE8-4452-A3B7-BA6A3150A6B9}"/>
                </a:ext>
              </a:extLst>
            </p:cNvPr>
            <p:cNvCxnSpPr>
              <a:cxnSpLocks/>
            </p:cNvCxnSpPr>
            <p:nvPr/>
          </p:nvCxnSpPr>
          <p:spPr>
            <a:xfrm flipV="1">
              <a:off x="3616363" y="1007116"/>
              <a:ext cx="654641" cy="28841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 name="Gerade Verbindung mit Pfeil 13">
              <a:extLst>
                <a:ext uri="{FF2B5EF4-FFF2-40B4-BE49-F238E27FC236}">
                  <a16:creationId xmlns:a16="http://schemas.microsoft.com/office/drawing/2014/main" id="{B44B55F7-8203-45DF-ADA7-66D3BB96EFF8}"/>
                </a:ext>
              </a:extLst>
            </p:cNvPr>
            <p:cNvCxnSpPr>
              <a:cxnSpLocks/>
            </p:cNvCxnSpPr>
            <p:nvPr/>
          </p:nvCxnSpPr>
          <p:spPr>
            <a:xfrm>
              <a:off x="4989745" y="1042892"/>
              <a:ext cx="152186" cy="198601"/>
            </a:xfrm>
            <a:prstGeom prst="straightConnector1">
              <a:avLst/>
            </a:prstGeom>
            <a:ln w="19050">
              <a:prstDash val="sysDot"/>
              <a:tailEnd type="triangle"/>
            </a:ln>
          </p:spPr>
          <p:style>
            <a:lnRef idx="1">
              <a:schemeClr val="dk1"/>
            </a:lnRef>
            <a:fillRef idx="0">
              <a:schemeClr val="dk1"/>
            </a:fillRef>
            <a:effectRef idx="0">
              <a:schemeClr val="dk1"/>
            </a:effectRef>
            <a:fontRef idx="minor">
              <a:schemeClr val="tx1"/>
            </a:fontRef>
          </p:style>
        </p:cxnSp>
        <p:grpSp>
          <p:nvGrpSpPr>
            <p:cNvPr id="15" name="Gruppieren 14">
              <a:extLst>
                <a:ext uri="{FF2B5EF4-FFF2-40B4-BE49-F238E27FC236}">
                  <a16:creationId xmlns:a16="http://schemas.microsoft.com/office/drawing/2014/main" id="{D2E21A3E-EC85-44F5-A4C3-8BD09D2ED199}"/>
                </a:ext>
              </a:extLst>
            </p:cNvPr>
            <p:cNvGrpSpPr/>
            <p:nvPr/>
          </p:nvGrpSpPr>
          <p:grpSpPr>
            <a:xfrm>
              <a:off x="928180" y="1096071"/>
              <a:ext cx="743977" cy="582645"/>
              <a:chOff x="9581811" y="4148884"/>
              <a:chExt cx="743977" cy="582645"/>
            </a:xfrm>
          </p:grpSpPr>
          <p:sp>
            <p:nvSpPr>
              <p:cNvPr id="16" name="Ellipse 15">
                <a:extLst>
                  <a:ext uri="{FF2B5EF4-FFF2-40B4-BE49-F238E27FC236}">
                    <a16:creationId xmlns:a16="http://schemas.microsoft.com/office/drawing/2014/main" id="{D21A7C5E-6A93-4C6D-ADEC-60D127D22956}"/>
                  </a:ext>
                </a:extLst>
              </p:cNvPr>
              <p:cNvSpPr/>
              <p:nvPr/>
            </p:nvSpPr>
            <p:spPr>
              <a:xfrm>
                <a:off x="9581811" y="4157837"/>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231F20"/>
                  </a:solidFill>
                  <a:effectLst/>
                  <a:uLnTx/>
                  <a:uFillTx/>
                  <a:latin typeface="Montserrat Light"/>
                  <a:ea typeface="+mn-ea"/>
                  <a:cs typeface="+mn-cs"/>
                </a:endParaRPr>
              </a:p>
            </p:txBody>
          </p:sp>
          <p:sp>
            <p:nvSpPr>
              <p:cNvPr id="17" name="Flussdiagramm: Verbinder 16">
                <a:extLst>
                  <a:ext uri="{FF2B5EF4-FFF2-40B4-BE49-F238E27FC236}">
                    <a16:creationId xmlns:a16="http://schemas.microsoft.com/office/drawing/2014/main" id="{99C5462D-6ECB-4140-B61E-ECE2F76AA260}"/>
                  </a:ext>
                </a:extLst>
              </p:cNvPr>
              <p:cNvSpPr/>
              <p:nvPr/>
            </p:nvSpPr>
            <p:spPr>
              <a:xfrm>
                <a:off x="9588618" y="424534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ontserrat Light"/>
                  <a:ea typeface="+mn-ea"/>
                  <a:cs typeface="+mn-cs"/>
                </a:endParaRPr>
              </a:p>
            </p:txBody>
          </p:sp>
          <p:sp>
            <p:nvSpPr>
              <p:cNvPr id="18" name="Ellipse 17">
                <a:extLst>
                  <a:ext uri="{FF2B5EF4-FFF2-40B4-BE49-F238E27FC236}">
                    <a16:creationId xmlns:a16="http://schemas.microsoft.com/office/drawing/2014/main" id="{23501311-B8ED-4BA5-A218-18D9376E1652}"/>
                  </a:ext>
                </a:extLst>
              </p:cNvPr>
              <p:cNvSpPr/>
              <p:nvPr/>
            </p:nvSpPr>
            <p:spPr>
              <a:xfrm>
                <a:off x="9829015" y="4148884"/>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231F20"/>
                  </a:solidFill>
                  <a:effectLst/>
                  <a:uLnTx/>
                  <a:uFillTx/>
                  <a:latin typeface="Montserrat Light"/>
                  <a:ea typeface="+mn-ea"/>
                  <a:cs typeface="+mn-cs"/>
                </a:endParaRPr>
              </a:p>
            </p:txBody>
          </p:sp>
          <p:sp>
            <p:nvSpPr>
              <p:cNvPr id="19" name="Flussdiagramm: Verbinder 18">
                <a:extLst>
                  <a:ext uri="{FF2B5EF4-FFF2-40B4-BE49-F238E27FC236}">
                    <a16:creationId xmlns:a16="http://schemas.microsoft.com/office/drawing/2014/main" id="{17DA2AEC-E10C-4BD4-A721-DBF08DC37A27}"/>
                  </a:ext>
                </a:extLst>
              </p:cNvPr>
              <p:cNvSpPr/>
              <p:nvPr/>
            </p:nvSpPr>
            <p:spPr>
              <a:xfrm>
                <a:off x="9835822" y="4236392"/>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ontserrat Light"/>
                  <a:ea typeface="+mn-ea"/>
                  <a:cs typeface="+mn-cs"/>
                </a:endParaRPr>
              </a:p>
            </p:txBody>
          </p:sp>
          <p:sp>
            <p:nvSpPr>
              <p:cNvPr id="20" name="Ellipse 19">
                <a:extLst>
                  <a:ext uri="{FF2B5EF4-FFF2-40B4-BE49-F238E27FC236}">
                    <a16:creationId xmlns:a16="http://schemas.microsoft.com/office/drawing/2014/main" id="{6477B8C5-1857-4F12-8AE7-C5514F7F74BE}"/>
                  </a:ext>
                </a:extLst>
              </p:cNvPr>
              <p:cNvSpPr/>
              <p:nvPr/>
            </p:nvSpPr>
            <p:spPr>
              <a:xfrm>
                <a:off x="9705413" y="4403307"/>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231F20"/>
                  </a:solidFill>
                  <a:effectLst/>
                  <a:uLnTx/>
                  <a:uFillTx/>
                  <a:latin typeface="Montserrat Light"/>
                  <a:ea typeface="+mn-ea"/>
                  <a:cs typeface="+mn-cs"/>
                </a:endParaRPr>
              </a:p>
            </p:txBody>
          </p:sp>
          <p:sp>
            <p:nvSpPr>
              <p:cNvPr id="21" name="Flussdiagramm: Verbinder 20">
                <a:extLst>
                  <a:ext uri="{FF2B5EF4-FFF2-40B4-BE49-F238E27FC236}">
                    <a16:creationId xmlns:a16="http://schemas.microsoft.com/office/drawing/2014/main" id="{87980AD4-B09D-42E6-941F-1E8403B0C246}"/>
                  </a:ext>
                </a:extLst>
              </p:cNvPr>
              <p:cNvSpPr/>
              <p:nvPr/>
            </p:nvSpPr>
            <p:spPr>
              <a:xfrm>
                <a:off x="9712220" y="4490815"/>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ontserrat Light"/>
                  <a:ea typeface="+mn-ea"/>
                  <a:cs typeface="+mn-cs"/>
                </a:endParaRPr>
              </a:p>
            </p:txBody>
          </p:sp>
          <p:sp>
            <p:nvSpPr>
              <p:cNvPr id="22" name="Ellipse 21">
                <a:extLst>
                  <a:ext uri="{FF2B5EF4-FFF2-40B4-BE49-F238E27FC236}">
                    <a16:creationId xmlns:a16="http://schemas.microsoft.com/office/drawing/2014/main" id="{61FA5012-0518-40E1-922E-709D69A5FEE2}"/>
                  </a:ext>
                </a:extLst>
              </p:cNvPr>
              <p:cNvSpPr/>
              <p:nvPr/>
            </p:nvSpPr>
            <p:spPr>
              <a:xfrm>
                <a:off x="9945312" y="4316209"/>
                <a:ext cx="380476" cy="328222"/>
              </a:xfrm>
              <a:prstGeom prst="ellipse">
                <a:avLst/>
              </a:prstGeom>
              <a:solidFill>
                <a:srgbClr val="92D05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231F20"/>
                  </a:solidFill>
                  <a:effectLst/>
                  <a:uLnTx/>
                  <a:uFillTx/>
                  <a:latin typeface="Montserrat Light"/>
                  <a:ea typeface="+mn-ea"/>
                  <a:cs typeface="+mn-cs"/>
                </a:endParaRPr>
              </a:p>
            </p:txBody>
          </p:sp>
          <p:sp>
            <p:nvSpPr>
              <p:cNvPr id="23" name="Flussdiagramm: Verbinder 22">
                <a:extLst>
                  <a:ext uri="{FF2B5EF4-FFF2-40B4-BE49-F238E27FC236}">
                    <a16:creationId xmlns:a16="http://schemas.microsoft.com/office/drawing/2014/main" id="{72A3211A-5543-415D-942B-68BFB1D6C15C}"/>
                  </a:ext>
                </a:extLst>
              </p:cNvPr>
              <p:cNvSpPr/>
              <p:nvPr/>
            </p:nvSpPr>
            <p:spPr>
              <a:xfrm>
                <a:off x="9952119" y="4403717"/>
                <a:ext cx="147145" cy="133361"/>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ontserrat Light"/>
                  <a:ea typeface="+mn-ea"/>
                  <a:cs typeface="+mn-cs"/>
                </a:endParaRPr>
              </a:p>
            </p:txBody>
          </p:sp>
        </p:grpSp>
        <p:cxnSp>
          <p:nvCxnSpPr>
            <p:cNvPr id="24" name="Gerade Verbindung mit Pfeil 23">
              <a:extLst>
                <a:ext uri="{FF2B5EF4-FFF2-40B4-BE49-F238E27FC236}">
                  <a16:creationId xmlns:a16="http://schemas.microsoft.com/office/drawing/2014/main" id="{7ED89E27-7EB1-490A-B758-63245A293F36}"/>
                </a:ext>
              </a:extLst>
            </p:cNvPr>
            <p:cNvCxnSpPr/>
            <p:nvPr/>
          </p:nvCxnSpPr>
          <p:spPr>
            <a:xfrm>
              <a:off x="1740424" y="1328780"/>
              <a:ext cx="129600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Gerade Verbindung mit Pfeil 24">
              <a:extLst>
                <a:ext uri="{FF2B5EF4-FFF2-40B4-BE49-F238E27FC236}">
                  <a16:creationId xmlns:a16="http://schemas.microsoft.com/office/drawing/2014/main" id="{F1EF1745-AB1A-4D9C-8492-36D845970B44}"/>
                </a:ext>
              </a:extLst>
            </p:cNvPr>
            <p:cNvCxnSpPr/>
            <p:nvPr/>
          </p:nvCxnSpPr>
          <p:spPr>
            <a:xfrm>
              <a:off x="4491215" y="998890"/>
              <a:ext cx="4775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Gerade Verbindung mit Pfeil 25">
              <a:extLst>
                <a:ext uri="{FF2B5EF4-FFF2-40B4-BE49-F238E27FC236}">
                  <a16:creationId xmlns:a16="http://schemas.microsoft.com/office/drawing/2014/main" id="{3F1BD0A2-7094-41D6-9C41-852A98D464B8}"/>
                </a:ext>
              </a:extLst>
            </p:cNvPr>
            <p:cNvCxnSpPr/>
            <p:nvPr/>
          </p:nvCxnSpPr>
          <p:spPr>
            <a:xfrm>
              <a:off x="5146997" y="998890"/>
              <a:ext cx="4775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Gerade Verbindung mit Pfeil 26">
              <a:extLst>
                <a:ext uri="{FF2B5EF4-FFF2-40B4-BE49-F238E27FC236}">
                  <a16:creationId xmlns:a16="http://schemas.microsoft.com/office/drawing/2014/main" id="{F7A8D6ED-F251-4845-AA8C-E686DE2D0F30}"/>
                </a:ext>
              </a:extLst>
            </p:cNvPr>
            <p:cNvCxnSpPr/>
            <p:nvPr/>
          </p:nvCxnSpPr>
          <p:spPr>
            <a:xfrm>
              <a:off x="5806298" y="1003693"/>
              <a:ext cx="4775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8" name="Gerade Verbindung mit Pfeil 27">
              <a:extLst>
                <a:ext uri="{FF2B5EF4-FFF2-40B4-BE49-F238E27FC236}">
                  <a16:creationId xmlns:a16="http://schemas.microsoft.com/office/drawing/2014/main" id="{4199A607-04B3-4892-BDA0-2F54616BD451}"/>
                </a:ext>
              </a:extLst>
            </p:cNvPr>
            <p:cNvCxnSpPr/>
            <p:nvPr/>
          </p:nvCxnSpPr>
          <p:spPr>
            <a:xfrm>
              <a:off x="6459231" y="998890"/>
              <a:ext cx="4775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9" name="Rechteck 28">
              <a:extLst>
                <a:ext uri="{FF2B5EF4-FFF2-40B4-BE49-F238E27FC236}">
                  <a16:creationId xmlns:a16="http://schemas.microsoft.com/office/drawing/2014/main" id="{F20E785B-6589-448B-88FA-8728AABD6578}"/>
                </a:ext>
              </a:extLst>
            </p:cNvPr>
            <p:cNvSpPr/>
            <p:nvPr/>
          </p:nvSpPr>
          <p:spPr>
            <a:xfrm rot="20104851">
              <a:off x="3537322" y="931613"/>
              <a:ext cx="65464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31F20"/>
                  </a:solidFill>
                  <a:effectLst/>
                  <a:uLnTx/>
                  <a:uFillTx/>
                  <a:latin typeface="Montserrat Light"/>
                  <a:ea typeface="+mn-ea"/>
                  <a:cs typeface="+mn-cs"/>
                </a:rPr>
                <a:t>15 days</a:t>
              </a:r>
            </a:p>
          </p:txBody>
        </p:sp>
        <p:sp>
          <p:nvSpPr>
            <p:cNvPr id="30" name="Rechteck 29">
              <a:extLst>
                <a:ext uri="{FF2B5EF4-FFF2-40B4-BE49-F238E27FC236}">
                  <a16:creationId xmlns:a16="http://schemas.microsoft.com/office/drawing/2014/main" id="{139FE540-C5BE-48B4-9364-18A3B2F6D573}"/>
                </a:ext>
              </a:extLst>
            </p:cNvPr>
            <p:cNvSpPr/>
            <p:nvPr/>
          </p:nvSpPr>
          <p:spPr>
            <a:xfrm>
              <a:off x="4375143" y="776182"/>
              <a:ext cx="675407"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31F20"/>
                  </a:solidFill>
                  <a:effectLst/>
                  <a:uLnTx/>
                  <a:uFillTx/>
                  <a:latin typeface="Montserrat Light"/>
                  <a:ea typeface="+mn-ea"/>
                  <a:cs typeface="+mn-cs"/>
                </a:rPr>
                <a:t>14 days</a:t>
              </a:r>
            </a:p>
          </p:txBody>
        </p:sp>
        <p:sp>
          <p:nvSpPr>
            <p:cNvPr id="31" name="Rechteck 30">
              <a:extLst>
                <a:ext uri="{FF2B5EF4-FFF2-40B4-BE49-F238E27FC236}">
                  <a16:creationId xmlns:a16="http://schemas.microsoft.com/office/drawing/2014/main" id="{7794B4FF-ECBB-44D3-B4D5-BE5694BA3831}"/>
                </a:ext>
              </a:extLst>
            </p:cNvPr>
            <p:cNvSpPr/>
            <p:nvPr/>
          </p:nvSpPr>
          <p:spPr>
            <a:xfrm>
              <a:off x="5652958" y="801776"/>
              <a:ext cx="674148"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31F20"/>
                  </a:solidFill>
                  <a:effectLst/>
                  <a:uLnTx/>
                  <a:uFillTx/>
                  <a:latin typeface="Montserrat Light"/>
                  <a:ea typeface="+mn-ea"/>
                  <a:cs typeface="+mn-cs"/>
                </a:rPr>
                <a:t>14 days</a:t>
              </a:r>
            </a:p>
          </p:txBody>
        </p:sp>
        <p:sp>
          <p:nvSpPr>
            <p:cNvPr id="32" name="Rechteck 31">
              <a:extLst>
                <a:ext uri="{FF2B5EF4-FFF2-40B4-BE49-F238E27FC236}">
                  <a16:creationId xmlns:a16="http://schemas.microsoft.com/office/drawing/2014/main" id="{D602987E-6552-4588-AA1B-05EAFA47444A}"/>
                </a:ext>
              </a:extLst>
            </p:cNvPr>
            <p:cNvSpPr/>
            <p:nvPr/>
          </p:nvSpPr>
          <p:spPr>
            <a:xfrm>
              <a:off x="6320959" y="793543"/>
              <a:ext cx="642238"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31F20"/>
                  </a:solidFill>
                  <a:effectLst/>
                  <a:uLnTx/>
                  <a:uFillTx/>
                  <a:latin typeface="Montserrat Light"/>
                  <a:ea typeface="+mn-ea"/>
                  <a:cs typeface="+mn-cs"/>
                </a:rPr>
                <a:t>14 days</a:t>
              </a:r>
            </a:p>
          </p:txBody>
        </p:sp>
        <p:sp>
          <p:nvSpPr>
            <p:cNvPr id="33" name="Rechteck 32">
              <a:extLst>
                <a:ext uri="{FF2B5EF4-FFF2-40B4-BE49-F238E27FC236}">
                  <a16:creationId xmlns:a16="http://schemas.microsoft.com/office/drawing/2014/main" id="{B0BD3EF5-2300-4E45-AB03-DA76E33DA5B4}"/>
                </a:ext>
              </a:extLst>
            </p:cNvPr>
            <p:cNvSpPr/>
            <p:nvPr/>
          </p:nvSpPr>
          <p:spPr>
            <a:xfrm>
              <a:off x="5032069" y="784887"/>
              <a:ext cx="674711"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31F20"/>
                  </a:solidFill>
                  <a:effectLst/>
                  <a:uLnTx/>
                  <a:uFillTx/>
                  <a:latin typeface="Montserrat Light"/>
                  <a:ea typeface="+mn-ea"/>
                  <a:cs typeface="+mn-cs"/>
                </a:rPr>
                <a:t>14 days</a:t>
              </a:r>
            </a:p>
          </p:txBody>
        </p:sp>
        <p:cxnSp>
          <p:nvCxnSpPr>
            <p:cNvPr id="34" name="Gerade Verbindung mit Pfeil 33">
              <a:extLst>
                <a:ext uri="{FF2B5EF4-FFF2-40B4-BE49-F238E27FC236}">
                  <a16:creationId xmlns:a16="http://schemas.microsoft.com/office/drawing/2014/main" id="{F29C46BF-DDEF-45B7-BFA3-C6C4BF7B7A92}"/>
                </a:ext>
              </a:extLst>
            </p:cNvPr>
            <p:cNvCxnSpPr>
              <a:cxnSpLocks/>
            </p:cNvCxnSpPr>
            <p:nvPr/>
          </p:nvCxnSpPr>
          <p:spPr>
            <a:xfrm>
              <a:off x="5624553" y="1052385"/>
              <a:ext cx="152186" cy="198601"/>
            </a:xfrm>
            <a:prstGeom prst="straightConnector1">
              <a:avLst/>
            </a:prstGeom>
            <a:ln w="19050">
              <a:prstDash val="sysDot"/>
              <a:tailEnd type="triangle"/>
            </a:ln>
          </p:spPr>
          <p:style>
            <a:lnRef idx="1">
              <a:schemeClr val="dk1"/>
            </a:lnRef>
            <a:fillRef idx="0">
              <a:schemeClr val="dk1"/>
            </a:fillRef>
            <a:effectRef idx="0">
              <a:schemeClr val="dk1"/>
            </a:effectRef>
            <a:fontRef idx="minor">
              <a:schemeClr val="tx1"/>
            </a:fontRef>
          </p:style>
        </p:cxnSp>
        <p:cxnSp>
          <p:nvCxnSpPr>
            <p:cNvPr id="35" name="Gerade Verbindung mit Pfeil 34">
              <a:extLst>
                <a:ext uri="{FF2B5EF4-FFF2-40B4-BE49-F238E27FC236}">
                  <a16:creationId xmlns:a16="http://schemas.microsoft.com/office/drawing/2014/main" id="{64589167-6F81-4975-9DA8-12403FAFA937}"/>
                </a:ext>
              </a:extLst>
            </p:cNvPr>
            <p:cNvCxnSpPr>
              <a:cxnSpLocks/>
            </p:cNvCxnSpPr>
            <p:nvPr/>
          </p:nvCxnSpPr>
          <p:spPr>
            <a:xfrm>
              <a:off x="6305872" y="1052270"/>
              <a:ext cx="152186" cy="198601"/>
            </a:xfrm>
            <a:prstGeom prst="straightConnector1">
              <a:avLst/>
            </a:prstGeom>
            <a:ln w="19050">
              <a:prstDash val="sysDot"/>
              <a:tailEnd type="triangle"/>
            </a:ln>
          </p:spPr>
          <p:style>
            <a:lnRef idx="1">
              <a:schemeClr val="dk1"/>
            </a:lnRef>
            <a:fillRef idx="0">
              <a:schemeClr val="dk1"/>
            </a:fillRef>
            <a:effectRef idx="0">
              <a:schemeClr val="dk1"/>
            </a:effectRef>
            <a:fontRef idx="minor">
              <a:schemeClr val="tx1"/>
            </a:fontRef>
          </p:style>
        </p:cxnSp>
        <p:cxnSp>
          <p:nvCxnSpPr>
            <p:cNvPr id="36" name="Gerade Verbindung mit Pfeil 35">
              <a:extLst>
                <a:ext uri="{FF2B5EF4-FFF2-40B4-BE49-F238E27FC236}">
                  <a16:creationId xmlns:a16="http://schemas.microsoft.com/office/drawing/2014/main" id="{72DB00FA-3989-4817-86F3-3C161F6AD90C}"/>
                </a:ext>
              </a:extLst>
            </p:cNvPr>
            <p:cNvCxnSpPr>
              <a:cxnSpLocks/>
            </p:cNvCxnSpPr>
            <p:nvPr/>
          </p:nvCxnSpPr>
          <p:spPr>
            <a:xfrm>
              <a:off x="6961914" y="1037365"/>
              <a:ext cx="152186" cy="198601"/>
            </a:xfrm>
            <a:prstGeom prst="straightConnector1">
              <a:avLst/>
            </a:prstGeom>
            <a:ln w="19050">
              <a:prstDash val="sysDot"/>
              <a:tailEnd type="triangle"/>
            </a:ln>
          </p:spPr>
          <p:style>
            <a:lnRef idx="1">
              <a:schemeClr val="dk1"/>
            </a:lnRef>
            <a:fillRef idx="0">
              <a:schemeClr val="dk1"/>
            </a:fillRef>
            <a:effectRef idx="0">
              <a:schemeClr val="dk1"/>
            </a:effectRef>
            <a:fontRef idx="minor">
              <a:schemeClr val="tx1"/>
            </a:fontRef>
          </p:style>
        </p:cxnSp>
        <p:cxnSp>
          <p:nvCxnSpPr>
            <p:cNvPr id="37" name="Gerade Verbindung mit Pfeil 36">
              <a:extLst>
                <a:ext uri="{FF2B5EF4-FFF2-40B4-BE49-F238E27FC236}">
                  <a16:creationId xmlns:a16="http://schemas.microsoft.com/office/drawing/2014/main" id="{3DBF61E5-B6C8-4DF5-95F5-10F131874BEE}"/>
                </a:ext>
              </a:extLst>
            </p:cNvPr>
            <p:cNvCxnSpPr>
              <a:cxnSpLocks/>
            </p:cNvCxnSpPr>
            <p:nvPr/>
          </p:nvCxnSpPr>
          <p:spPr>
            <a:xfrm>
              <a:off x="4387921" y="1061581"/>
              <a:ext cx="152186" cy="198601"/>
            </a:xfrm>
            <a:prstGeom prst="straightConnector1">
              <a:avLst/>
            </a:prstGeom>
            <a:ln w="19050">
              <a:prstDash val="sysDot"/>
              <a:tailEnd type="triangle"/>
            </a:ln>
          </p:spPr>
          <p:style>
            <a:lnRef idx="1">
              <a:schemeClr val="dk1"/>
            </a:lnRef>
            <a:fillRef idx="0">
              <a:schemeClr val="dk1"/>
            </a:fillRef>
            <a:effectRef idx="0">
              <a:schemeClr val="dk1"/>
            </a:effectRef>
            <a:fontRef idx="minor">
              <a:schemeClr val="tx1"/>
            </a:fontRef>
          </p:style>
        </p:cxnSp>
        <p:pic>
          <p:nvPicPr>
            <p:cNvPr id="38" name="Grafik 37">
              <a:extLst>
                <a:ext uri="{FF2B5EF4-FFF2-40B4-BE49-F238E27FC236}">
                  <a16:creationId xmlns:a16="http://schemas.microsoft.com/office/drawing/2014/main" id="{B855346A-F65D-4B95-BF88-4A3896635B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0438" y="1263827"/>
              <a:ext cx="349567" cy="349567"/>
            </a:xfrm>
            <a:prstGeom prst="rect">
              <a:avLst/>
            </a:prstGeom>
          </p:spPr>
        </p:pic>
        <p:pic>
          <p:nvPicPr>
            <p:cNvPr id="39" name="Grafik 38">
              <a:extLst>
                <a:ext uri="{FF2B5EF4-FFF2-40B4-BE49-F238E27FC236}">
                  <a16:creationId xmlns:a16="http://schemas.microsoft.com/office/drawing/2014/main" id="{C1C06A3B-C96A-434A-BB00-F0DF80476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9547" y="1258462"/>
              <a:ext cx="349567" cy="349567"/>
            </a:xfrm>
            <a:prstGeom prst="rect">
              <a:avLst/>
            </a:prstGeom>
          </p:spPr>
        </p:pic>
        <p:pic>
          <p:nvPicPr>
            <p:cNvPr id="40" name="Grafik 39">
              <a:extLst>
                <a:ext uri="{FF2B5EF4-FFF2-40B4-BE49-F238E27FC236}">
                  <a16:creationId xmlns:a16="http://schemas.microsoft.com/office/drawing/2014/main" id="{69E20E45-60AE-4765-BD4C-D77E16B831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8889" y="1260909"/>
              <a:ext cx="349567" cy="349567"/>
            </a:xfrm>
            <a:prstGeom prst="rect">
              <a:avLst/>
            </a:prstGeom>
          </p:spPr>
        </p:pic>
        <p:pic>
          <p:nvPicPr>
            <p:cNvPr id="41" name="Grafik 40">
              <a:extLst>
                <a:ext uri="{FF2B5EF4-FFF2-40B4-BE49-F238E27FC236}">
                  <a16:creationId xmlns:a16="http://schemas.microsoft.com/office/drawing/2014/main" id="{BEB1D202-9CB9-4327-B40E-185EF4DC20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2993" y="1242800"/>
              <a:ext cx="349567" cy="349567"/>
            </a:xfrm>
            <a:prstGeom prst="rect">
              <a:avLst/>
            </a:prstGeom>
          </p:spPr>
        </p:pic>
        <p:sp>
          <p:nvSpPr>
            <p:cNvPr id="42" name="Rechteck 41">
              <a:extLst>
                <a:ext uri="{FF2B5EF4-FFF2-40B4-BE49-F238E27FC236}">
                  <a16:creationId xmlns:a16="http://schemas.microsoft.com/office/drawing/2014/main" id="{4A1B058D-5B5B-44C8-ACEF-28CB0699035F}"/>
                </a:ext>
              </a:extLst>
            </p:cNvPr>
            <p:cNvSpPr/>
            <p:nvPr/>
          </p:nvSpPr>
          <p:spPr>
            <a:xfrm>
              <a:off x="1967325" y="1069472"/>
              <a:ext cx="1080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231F20"/>
                  </a:solidFill>
                  <a:latin typeface="Montserrat Light"/>
                </a:rPr>
                <a:t>6</a:t>
              </a:r>
              <a:r>
                <a:rPr kumimoji="0" lang="en-US" sz="1000" b="0" i="0" u="none" strike="noStrike" kern="1200" cap="none" spc="0" normalizeH="0" baseline="0" noProof="0" dirty="0">
                  <a:ln>
                    <a:noFill/>
                  </a:ln>
                  <a:solidFill>
                    <a:srgbClr val="231F20"/>
                  </a:solidFill>
                  <a:effectLst/>
                  <a:uLnTx/>
                  <a:uFillTx/>
                  <a:latin typeface="Montserrat Light"/>
                  <a:ea typeface="+mn-ea"/>
                  <a:cs typeface="+mn-cs"/>
                </a:rPr>
                <a:t> clones</a:t>
              </a:r>
            </a:p>
          </p:txBody>
        </p:sp>
        <p:sp>
          <p:nvSpPr>
            <p:cNvPr id="43" name="Rechteck 42">
              <a:extLst>
                <a:ext uri="{FF2B5EF4-FFF2-40B4-BE49-F238E27FC236}">
                  <a16:creationId xmlns:a16="http://schemas.microsoft.com/office/drawing/2014/main" id="{B5D355AD-B089-45E1-ACCE-FC7033A64634}"/>
                </a:ext>
              </a:extLst>
            </p:cNvPr>
            <p:cNvSpPr/>
            <p:nvPr/>
          </p:nvSpPr>
          <p:spPr>
            <a:xfrm>
              <a:off x="1786506" y="1355647"/>
              <a:ext cx="121417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31F20"/>
                  </a:solidFill>
                  <a:effectLst/>
                  <a:uLnTx/>
                  <a:uFillTx/>
                  <a:latin typeface="Montserrat Light"/>
                  <a:ea typeface="+mn-ea"/>
                  <a:cs typeface="+mn-cs"/>
                </a:rPr>
                <a:t>(3 per cell type)</a:t>
              </a:r>
            </a:p>
          </p:txBody>
        </p:sp>
        <p:sp>
          <p:nvSpPr>
            <p:cNvPr id="44" name="Rechteck 43">
              <a:extLst>
                <a:ext uri="{FF2B5EF4-FFF2-40B4-BE49-F238E27FC236}">
                  <a16:creationId xmlns:a16="http://schemas.microsoft.com/office/drawing/2014/main" id="{DAA0189E-71F0-450A-BE52-A0CB204EAAD1}"/>
                </a:ext>
              </a:extLst>
            </p:cNvPr>
            <p:cNvSpPr/>
            <p:nvPr/>
          </p:nvSpPr>
          <p:spPr>
            <a:xfrm>
              <a:off x="7292109" y="1304784"/>
              <a:ext cx="1089891"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31F20"/>
                  </a:solidFill>
                  <a:effectLst/>
                  <a:uLnTx/>
                  <a:uFillTx/>
                  <a:latin typeface="Montserrat Light"/>
                  <a:ea typeface="+mn-ea"/>
                  <a:cs typeface="+mn-cs"/>
                </a:rPr>
                <a:t>5 productions</a:t>
              </a:r>
            </a:p>
          </p:txBody>
        </p:sp>
      </p:grpSp>
    </p:spTree>
    <p:extLst>
      <p:ext uri="{BB962C8B-B14F-4D97-AF65-F5344CB8AC3E}">
        <p14:creationId xmlns:p14="http://schemas.microsoft.com/office/powerpoint/2010/main" val="391199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2447C803-65F4-4722-995B-D4936E1A73C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EB916B-55F2-4A6B-BCF8-09E073F77D34}" type="slidenum">
              <a:rPr kumimoji="0" lang="en-AU" sz="900" b="0" i="0" u="none" strike="noStrike" kern="1200" cap="none" spc="0" normalizeH="0" baseline="0" noProof="0" smtClean="0">
                <a:ln>
                  <a:noFill/>
                </a:ln>
                <a:solidFill>
                  <a:srgbClr val="231F20"/>
                </a:solidFill>
                <a:effectLst/>
                <a:uLnTx/>
                <a:uFillTx/>
                <a:latin typeface="Montserrat"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AU" sz="900" b="0" i="0" u="none" strike="noStrike" kern="1200" cap="none" spc="0" normalizeH="0" baseline="0" noProof="0">
              <a:ln>
                <a:noFill/>
              </a:ln>
              <a:solidFill>
                <a:srgbClr val="231F20"/>
              </a:solidFill>
              <a:effectLst/>
              <a:uLnTx/>
              <a:uFillTx/>
              <a:latin typeface="Montserrat" panose="00000500000000000000" pitchFamily="2" charset="0"/>
              <a:ea typeface="+mn-ea"/>
              <a:cs typeface="+mn-cs"/>
            </a:endParaRPr>
          </a:p>
        </p:txBody>
      </p:sp>
      <p:sp>
        <p:nvSpPr>
          <p:cNvPr id="3" name="Textplatzhalter 2">
            <a:extLst>
              <a:ext uri="{FF2B5EF4-FFF2-40B4-BE49-F238E27FC236}">
                <a16:creationId xmlns:a16="http://schemas.microsoft.com/office/drawing/2014/main" id="{081066F9-4BB9-487D-8363-D7C740CA23E2}"/>
              </a:ext>
            </a:extLst>
          </p:cNvPr>
          <p:cNvSpPr>
            <a:spLocks noGrp="1"/>
          </p:cNvSpPr>
          <p:nvPr>
            <p:ph type="body" sz="quarter" idx="18"/>
          </p:nvPr>
        </p:nvSpPr>
        <p:spPr>
          <a:xfrm>
            <a:off x="725248" y="226051"/>
            <a:ext cx="10729912" cy="929485"/>
          </a:xfrm>
        </p:spPr>
        <p:txBody>
          <a:bodyPr/>
          <a:lstStyle/>
          <a:p>
            <a:r>
              <a:rPr lang="en-US"/>
              <a:t>Summary and outlook</a:t>
            </a:r>
          </a:p>
          <a:p>
            <a:endParaRPr lang="de-DE"/>
          </a:p>
        </p:txBody>
      </p:sp>
      <p:sp>
        <p:nvSpPr>
          <p:cNvPr id="4" name="Inhaltsplatzhalter 3">
            <a:extLst>
              <a:ext uri="{FF2B5EF4-FFF2-40B4-BE49-F238E27FC236}">
                <a16:creationId xmlns:a16="http://schemas.microsoft.com/office/drawing/2014/main" id="{C9A686DE-8FA0-4FAE-B35F-1534DB890AA2}"/>
              </a:ext>
            </a:extLst>
          </p:cNvPr>
          <p:cNvSpPr>
            <a:spLocks noGrp="1"/>
          </p:cNvSpPr>
          <p:nvPr>
            <p:ph sz="quarter" idx="19"/>
          </p:nvPr>
        </p:nvSpPr>
        <p:spPr>
          <a:xfrm>
            <a:off x="671767" y="1302375"/>
            <a:ext cx="10961803" cy="1440826"/>
          </a:xfrm>
        </p:spPr>
        <p:style>
          <a:lnRef idx="1">
            <a:schemeClr val="accent6"/>
          </a:lnRef>
          <a:fillRef idx="2">
            <a:schemeClr val="accent6"/>
          </a:fillRef>
          <a:effectRef idx="1">
            <a:schemeClr val="accent6"/>
          </a:effectRef>
          <a:fontRef idx="minor">
            <a:schemeClr val="dk1"/>
          </a:fontRef>
        </p:style>
        <p:txBody>
          <a:bodyPr vert="horz" lIns="0" tIns="0" rIns="0" bIns="0" rtlCol="0" anchor="t">
            <a:noAutofit/>
          </a:bodyPr>
          <a:lstStyle/>
          <a:p>
            <a:r>
              <a:rPr lang="en-US" dirty="0">
                <a:solidFill>
                  <a:schemeClr val="tx1"/>
                </a:solidFill>
              </a:rPr>
              <a:t>Fully developed adherent cell culture bioreactor perfusion process at scale for Phase 1/2 studies</a:t>
            </a:r>
          </a:p>
          <a:p>
            <a:r>
              <a:rPr lang="en-US" dirty="0">
                <a:solidFill>
                  <a:schemeClr val="tx1"/>
                </a:solidFill>
              </a:rPr>
              <a:t>High yield purification process including sterile filtration of highly concentrated solutions</a:t>
            </a:r>
          </a:p>
          <a:p>
            <a:r>
              <a:rPr lang="en-US" dirty="0">
                <a:solidFill>
                  <a:schemeClr val="tx1"/>
                </a:solidFill>
              </a:rPr>
              <a:t>Optimized suspension bioreactor perfusion process for further process intensification</a:t>
            </a:r>
            <a:endParaRPr lang="en-AU" sz="1200" dirty="0">
              <a:solidFill>
                <a:schemeClr val="tx1"/>
              </a:solidFill>
            </a:endParaRPr>
          </a:p>
          <a:p>
            <a:pPr marL="287655" lvl="1"/>
            <a:endParaRPr lang="de-DE" sz="1100" dirty="0"/>
          </a:p>
          <a:p>
            <a:endParaRPr lang="de-DE" sz="1200" dirty="0"/>
          </a:p>
          <a:p>
            <a:endParaRPr lang="de-DE" sz="1200" dirty="0"/>
          </a:p>
        </p:txBody>
      </p:sp>
      <p:sp>
        <p:nvSpPr>
          <p:cNvPr id="5" name="Inhaltsplatzhalter 3">
            <a:extLst>
              <a:ext uri="{FF2B5EF4-FFF2-40B4-BE49-F238E27FC236}">
                <a16:creationId xmlns:a16="http://schemas.microsoft.com/office/drawing/2014/main" id="{21571138-DF8C-4D9A-6478-157A4B9C2EB1}"/>
              </a:ext>
            </a:extLst>
          </p:cNvPr>
          <p:cNvSpPr txBox="1">
            <a:spLocks/>
          </p:cNvSpPr>
          <p:nvPr/>
        </p:nvSpPr>
        <p:spPr>
          <a:xfrm>
            <a:off x="671768" y="3174698"/>
            <a:ext cx="10961803" cy="3130147"/>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oAutofit/>
          </a:bodyPr>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600" kern="1200">
                <a:solidFill>
                  <a:srgbClr val="FF0000"/>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90000"/>
              </a:lnSpc>
              <a:spcBef>
                <a:spcPts val="1200"/>
              </a:spcBef>
              <a:buFont typeface="Arial" panose="020B0604020202020204" pitchFamily="34" charset="0"/>
              <a:buNone/>
              <a:defRPr sz="1400" kern="1200">
                <a:solidFill>
                  <a:schemeClr val="tx1"/>
                </a:solidFill>
                <a:latin typeface="+mn-lt"/>
                <a:ea typeface="+mn-ea"/>
                <a:cs typeface="Segoe UI" panose="020B0502040204020203" pitchFamily="34" charset="0"/>
              </a:defRPr>
            </a:lvl3pPr>
            <a:lvl4pPr marL="180975" indent="-180975"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80975" indent="-180975"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Cytegrity</a:t>
            </a:r>
            <a:r>
              <a:rPr lang="en-US" dirty="0"/>
              <a:t> cell line available for licensing! Want to know more?</a:t>
            </a:r>
          </a:p>
          <a:p>
            <a:pPr marL="342900" indent="-342900">
              <a:buFont typeface="Arial" panose="020B0604020202020204" pitchFamily="34" charset="0"/>
              <a:buChar char="•"/>
            </a:pPr>
            <a:r>
              <a:rPr lang="en-US" dirty="0"/>
              <a:t>Check out the literature</a:t>
            </a:r>
          </a:p>
          <a:p>
            <a:pPr marL="342900" lvl="1" indent="-342900">
              <a:buFont typeface="Arial" panose="020B0604020202020204" pitchFamily="34" charset="0"/>
              <a:buChar char="•"/>
            </a:pPr>
            <a:r>
              <a:rPr lang="en-US" dirty="0" err="1"/>
              <a:t>Cytegrity</a:t>
            </a:r>
            <a:r>
              <a:rPr lang="en-US" dirty="0"/>
              <a:t> cell line: </a:t>
            </a:r>
            <a:r>
              <a:rPr lang="en-US" dirty="0" err="1"/>
              <a:t>Throm</a:t>
            </a:r>
            <a:r>
              <a:rPr lang="en-US" dirty="0"/>
              <a:t>, RE, et al. (2009), Blood. May 21;113(21):5104-10. </a:t>
            </a:r>
            <a:r>
              <a:rPr lang="en-US" dirty="0" err="1"/>
              <a:t>doi</a:t>
            </a:r>
            <a:r>
              <a:rPr lang="en-US" dirty="0"/>
              <a:t>: 10.1182/blood-2008-11-191049 </a:t>
            </a:r>
          </a:p>
          <a:p>
            <a:pPr marL="342900" lvl="1" indent="-342900">
              <a:buFont typeface="Arial" panose="020B0604020202020204" pitchFamily="34" charset="0"/>
              <a:buChar char="•"/>
            </a:pPr>
            <a:r>
              <a:rPr lang="en-US" dirty="0"/>
              <a:t>Suspension bioreactor: Klimpel, M, et al. (2023), Biotechnology and Bioengineering,1-17. </a:t>
            </a:r>
            <a:r>
              <a:rPr lang="en-US" dirty="0">
                <a:hlinkClick r:id="rId3"/>
              </a:rPr>
              <a:t>https://doi.org/10.1002/bit.28413</a:t>
            </a:r>
            <a:endParaRPr lang="en-US" dirty="0"/>
          </a:p>
          <a:p>
            <a:pPr marL="342900" lvl="1" indent="-342900">
              <a:buFont typeface="Arial" panose="020B0604020202020204" pitchFamily="34" charset="0"/>
              <a:buChar char="•"/>
            </a:pPr>
            <a:r>
              <a:rPr lang="en-US" dirty="0"/>
              <a:t>Sterile Filtration: Vogel, JE, et.al. (accepted at Journal of Biotechnology, coming soon) </a:t>
            </a:r>
          </a:p>
          <a:p>
            <a:pPr marL="342900" indent="-342900">
              <a:buFont typeface="Arial" panose="020B0604020202020204" pitchFamily="34" charset="0"/>
              <a:buChar char="•"/>
            </a:pPr>
            <a:r>
              <a:rPr lang="en-US" dirty="0"/>
              <a:t>Contact us</a:t>
            </a:r>
          </a:p>
          <a:p>
            <a:pPr marL="342900" lvl="1" indent="-342900">
              <a:buFont typeface="Arial" panose="020B0604020202020204" pitchFamily="34" charset="0"/>
              <a:buChar char="•"/>
            </a:pPr>
            <a:r>
              <a:rPr lang="en-US" dirty="0"/>
              <a:t>Meet me here at the conference (</a:t>
            </a:r>
            <a:r>
              <a:rPr lang="en-US" dirty="0">
                <a:hlinkClick r:id="rId4"/>
              </a:rPr>
              <a:t>Holger.Laux@cslbehring.com</a:t>
            </a:r>
            <a:r>
              <a:rPr lang="en-US" dirty="0"/>
              <a:t>) </a:t>
            </a:r>
          </a:p>
          <a:p>
            <a:pPr marL="342900" lvl="1" indent="-342900">
              <a:buFont typeface="Arial" panose="020B0604020202020204" pitchFamily="34" charset="0"/>
              <a:buChar char="•"/>
            </a:pPr>
            <a:r>
              <a:rPr lang="en-US" dirty="0"/>
              <a:t>Licensing questions: Jason Newman (</a:t>
            </a:r>
            <a:r>
              <a:rPr lang="en-US" dirty="0">
                <a:hlinkClick r:id="rId5"/>
              </a:rPr>
              <a:t>Jason.newman@cslbehring.com</a:t>
            </a:r>
            <a:endParaRPr lang="en-US" dirty="0"/>
          </a:p>
        </p:txBody>
      </p:sp>
    </p:spTree>
    <p:extLst>
      <p:ext uri="{BB962C8B-B14F-4D97-AF65-F5344CB8AC3E}">
        <p14:creationId xmlns:p14="http://schemas.microsoft.com/office/powerpoint/2010/main" val="28384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2447C803-65F4-4722-995B-D4936E1A73CA}"/>
              </a:ext>
            </a:extLst>
          </p:cNvPr>
          <p:cNvSpPr>
            <a:spLocks noGrp="1"/>
          </p:cNvSpPr>
          <p:nvPr>
            <p:ph type="sldNum" sz="quarter" idx="10"/>
          </p:nvPr>
        </p:nvSpPr>
        <p:spPr>
          <a:xfrm>
            <a:off x="725248" y="6327437"/>
            <a:ext cx="297710" cy="201266"/>
          </a:xfrm>
        </p:spPr>
        <p:txBody>
          <a:bodyPr vert="horz" lIns="0" tIns="0" rIns="0" bIns="0" rtlCol="0" anchor="b">
            <a:normAutofit/>
          </a:bodyPr>
          <a:lstStyle/>
          <a:p>
            <a:pPr marR="0" lvl="0" indent="0" fontAlgn="auto">
              <a:spcBef>
                <a:spcPts val="0"/>
              </a:spcBef>
              <a:spcAft>
                <a:spcPts val="600"/>
              </a:spcAft>
              <a:buClrTx/>
              <a:buSzTx/>
              <a:buFontTx/>
              <a:buNone/>
              <a:tabLst/>
              <a:defRPr/>
            </a:pPr>
            <a:fld id="{99EB916B-55F2-4A6B-BCF8-09E073F77D34}" type="slidenum">
              <a:rPr kumimoji="0" lang="en-AU"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14</a:t>
            </a:fld>
            <a:endParaRPr kumimoji="0" lang="en-AU" b="0" i="0" u="none" strike="noStrike" cap="none" spc="0" normalizeH="0" baseline="0" noProof="0">
              <a:ln>
                <a:noFill/>
              </a:ln>
              <a:effectLst/>
              <a:uLnTx/>
              <a:uFillTx/>
            </a:endParaRPr>
          </a:p>
        </p:txBody>
      </p:sp>
      <p:sp>
        <p:nvSpPr>
          <p:cNvPr id="3" name="Textplatzhalter 2">
            <a:extLst>
              <a:ext uri="{FF2B5EF4-FFF2-40B4-BE49-F238E27FC236}">
                <a16:creationId xmlns:a16="http://schemas.microsoft.com/office/drawing/2014/main" id="{081066F9-4BB9-487D-8363-D7C740CA23E2}"/>
              </a:ext>
            </a:extLst>
          </p:cNvPr>
          <p:cNvSpPr>
            <a:spLocks noGrp="1"/>
          </p:cNvSpPr>
          <p:nvPr>
            <p:ph type="body" sz="quarter" idx="18"/>
          </p:nvPr>
        </p:nvSpPr>
        <p:spPr>
          <a:xfrm>
            <a:off x="4570939" y="748662"/>
            <a:ext cx="7155397" cy="703269"/>
          </a:xfrm>
        </p:spPr>
        <p:txBody>
          <a:bodyPr vert="horz" wrap="square" lIns="0" tIns="0" rIns="0" bIns="0" rtlCol="0">
            <a:normAutofit/>
          </a:bodyPr>
          <a:lstStyle/>
          <a:p>
            <a:r>
              <a:rPr lang="en-US" dirty="0"/>
              <a:t>Thank you!</a:t>
            </a:r>
          </a:p>
          <a:p>
            <a:endParaRPr lang="en-US" dirty="0"/>
          </a:p>
        </p:txBody>
      </p:sp>
      <p:pic>
        <p:nvPicPr>
          <p:cNvPr id="10" name="Grafik 9" descr="Ein Bild, das Kleidung, Schuhwerk, Person, Frau enthält.&#10;&#10;Automatisch generierte Beschreibung">
            <a:extLst>
              <a:ext uri="{FF2B5EF4-FFF2-40B4-BE49-F238E27FC236}">
                <a16:creationId xmlns:a16="http://schemas.microsoft.com/office/drawing/2014/main" id="{0151B0B4-10DD-7ED7-A6C3-110C144B2D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500" r="23425" b="-2"/>
          <a:stretch/>
        </p:blipFill>
        <p:spPr>
          <a:xfrm>
            <a:off x="740828" y="10"/>
            <a:ext cx="3246437" cy="4862503"/>
          </a:xfrm>
          <a:prstGeom prst="rect">
            <a:avLst/>
          </a:prstGeom>
          <a:noFill/>
        </p:spPr>
      </p:pic>
      <p:sp>
        <p:nvSpPr>
          <p:cNvPr id="28" name="Text Placeholder 4">
            <a:extLst>
              <a:ext uri="{FF2B5EF4-FFF2-40B4-BE49-F238E27FC236}">
                <a16:creationId xmlns:a16="http://schemas.microsoft.com/office/drawing/2014/main" id="{9484CF44-6545-6962-083F-1A530F2DA353}"/>
              </a:ext>
            </a:extLst>
          </p:cNvPr>
          <p:cNvSpPr>
            <a:spLocks noGrp="1"/>
          </p:cNvSpPr>
          <p:nvPr>
            <p:ph type="body" sz="quarter" idx="22"/>
          </p:nvPr>
        </p:nvSpPr>
        <p:spPr>
          <a:xfrm>
            <a:off x="740828" y="4071938"/>
            <a:ext cx="3247200" cy="1690687"/>
          </a:xfrm>
        </p:spPr>
        <p:txBody>
          <a:bodyPr/>
          <a:lstStyle/>
          <a:p>
            <a:r>
              <a:rPr lang="en-US" dirty="0"/>
              <a:t>CSL Viral Vector Team</a:t>
            </a:r>
          </a:p>
        </p:txBody>
      </p:sp>
      <p:sp>
        <p:nvSpPr>
          <p:cNvPr id="4" name="Inhaltsplatzhalter 3">
            <a:extLst>
              <a:ext uri="{FF2B5EF4-FFF2-40B4-BE49-F238E27FC236}">
                <a16:creationId xmlns:a16="http://schemas.microsoft.com/office/drawing/2014/main" id="{C9A686DE-8FA0-4FAE-B35F-1534DB890AA2}"/>
              </a:ext>
            </a:extLst>
          </p:cNvPr>
          <p:cNvSpPr>
            <a:spLocks noGrp="1"/>
          </p:cNvSpPr>
          <p:nvPr>
            <p:ph sz="quarter" idx="24"/>
          </p:nvPr>
        </p:nvSpPr>
        <p:spPr>
          <a:xfrm>
            <a:off x="4548188" y="1977378"/>
            <a:ext cx="3325812" cy="3780486"/>
          </a:xfrm>
        </p:spPr>
        <p:txBody>
          <a:bodyPr vert="horz" lIns="0" tIns="0" rIns="0" bIns="0" rtlCol="0">
            <a:normAutofit/>
          </a:bodyPr>
          <a:lstStyle/>
          <a:p>
            <a:pPr>
              <a:lnSpc>
                <a:spcPct val="100000"/>
              </a:lnSpc>
              <a:spcAft>
                <a:spcPts val="0"/>
              </a:spcAft>
            </a:pPr>
            <a:r>
              <a:rPr lang="pt-BR" sz="1500" b="1" dirty="0"/>
              <a:t>The PD Team</a:t>
            </a:r>
          </a:p>
          <a:p>
            <a:pPr marL="285750" indent="-285750">
              <a:lnSpc>
                <a:spcPct val="100000"/>
              </a:lnSpc>
              <a:spcAft>
                <a:spcPts val="0"/>
              </a:spcAft>
              <a:buFont typeface="Arial" panose="020B0604020202020204" pitchFamily="34" charset="0"/>
              <a:buChar char="•"/>
            </a:pPr>
            <a:r>
              <a:rPr lang="pt-BR" sz="1500" b="1" dirty="0"/>
              <a:t>Parameswari Govindarajan</a:t>
            </a:r>
          </a:p>
          <a:p>
            <a:pPr marL="285750" indent="-285750">
              <a:lnSpc>
                <a:spcPct val="100000"/>
              </a:lnSpc>
              <a:spcAft>
                <a:spcPts val="0"/>
              </a:spcAft>
              <a:buFont typeface="Arial" panose="020B0604020202020204" pitchFamily="34" charset="0"/>
              <a:buChar char="•"/>
            </a:pPr>
            <a:r>
              <a:rPr lang="pt-BR" sz="1500" b="1" dirty="0"/>
              <a:t>Maximilian Klimpel</a:t>
            </a:r>
          </a:p>
          <a:p>
            <a:pPr marL="285750" indent="-285750">
              <a:lnSpc>
                <a:spcPct val="100000"/>
              </a:lnSpc>
              <a:spcAft>
                <a:spcPts val="0"/>
              </a:spcAft>
              <a:buFont typeface="Arial" panose="020B0604020202020204" pitchFamily="34" charset="0"/>
              <a:buChar char="•"/>
            </a:pPr>
            <a:r>
              <a:rPr lang="pt-BR" sz="1500" b="1" dirty="0"/>
              <a:t>Nikki Indresh Lal</a:t>
            </a:r>
          </a:p>
          <a:p>
            <a:pPr marL="285750" indent="-285750">
              <a:lnSpc>
                <a:spcPct val="100000"/>
              </a:lnSpc>
              <a:spcAft>
                <a:spcPts val="0"/>
              </a:spcAft>
              <a:buFont typeface="Arial" panose="020B0604020202020204" pitchFamily="34" charset="0"/>
              <a:buChar char="•"/>
            </a:pPr>
            <a:r>
              <a:rPr lang="pt-BR" sz="1500" b="1" dirty="0"/>
              <a:t>Vathsalya Pabbathi</a:t>
            </a:r>
          </a:p>
          <a:p>
            <a:pPr marL="285750" indent="-285750">
              <a:lnSpc>
                <a:spcPct val="100000"/>
              </a:lnSpc>
              <a:spcAft>
                <a:spcPts val="0"/>
              </a:spcAft>
              <a:buFont typeface="Arial" panose="020B0604020202020204" pitchFamily="34" charset="0"/>
              <a:buChar char="•"/>
            </a:pPr>
            <a:r>
              <a:rPr lang="pt-BR" sz="1500" b="1" dirty="0"/>
              <a:t>Jessica Klös</a:t>
            </a:r>
          </a:p>
          <a:p>
            <a:pPr marL="285750" indent="-285750">
              <a:lnSpc>
                <a:spcPct val="100000"/>
              </a:lnSpc>
              <a:spcAft>
                <a:spcPts val="0"/>
              </a:spcAft>
              <a:buFont typeface="Arial" panose="020B0604020202020204" pitchFamily="34" charset="0"/>
              <a:buChar char="•"/>
            </a:pPr>
            <a:r>
              <a:rPr lang="pt-BR" sz="1500" b="1" dirty="0"/>
              <a:t>Cathrin Ferlemann</a:t>
            </a:r>
          </a:p>
          <a:p>
            <a:pPr marL="285750" indent="-285750">
              <a:lnSpc>
                <a:spcPct val="100000"/>
              </a:lnSpc>
              <a:spcAft>
                <a:spcPts val="0"/>
              </a:spcAft>
              <a:buFont typeface="Arial" panose="020B0604020202020204" pitchFamily="34" charset="0"/>
              <a:buChar char="•"/>
            </a:pPr>
            <a:r>
              <a:rPr lang="pt-BR" sz="1500" b="1" dirty="0"/>
              <a:t>Vanessa Climenti</a:t>
            </a:r>
          </a:p>
          <a:p>
            <a:pPr marL="285750" indent="-285750">
              <a:lnSpc>
                <a:spcPct val="100000"/>
              </a:lnSpc>
              <a:spcAft>
                <a:spcPts val="0"/>
              </a:spcAft>
              <a:buFont typeface="Arial" panose="020B0604020202020204" pitchFamily="34" charset="0"/>
              <a:buChar char="•"/>
            </a:pPr>
            <a:r>
              <a:rPr lang="pt-BR" sz="1500" b="1" dirty="0"/>
              <a:t>Janina Hoffmann</a:t>
            </a:r>
          </a:p>
          <a:p>
            <a:pPr marL="285750" indent="-285750">
              <a:lnSpc>
                <a:spcPct val="100000"/>
              </a:lnSpc>
              <a:spcAft>
                <a:spcPts val="0"/>
              </a:spcAft>
              <a:buFont typeface="Arial" panose="020B0604020202020204" pitchFamily="34" charset="0"/>
              <a:buChar char="•"/>
            </a:pPr>
            <a:r>
              <a:rPr lang="de-DE" sz="1500" b="1" dirty="0"/>
              <a:t>Holger Laux</a:t>
            </a:r>
          </a:p>
          <a:p>
            <a:pPr marL="285750" indent="-285750">
              <a:lnSpc>
                <a:spcPct val="100000"/>
              </a:lnSpc>
              <a:spcAft>
                <a:spcPts val="0"/>
              </a:spcAft>
              <a:buFont typeface="Arial" panose="020B0604020202020204" pitchFamily="34" charset="0"/>
              <a:buChar char="•"/>
            </a:pPr>
            <a:endParaRPr lang="de-DE" sz="1500" b="1" dirty="0"/>
          </a:p>
        </p:txBody>
      </p:sp>
      <p:sp>
        <p:nvSpPr>
          <p:cNvPr id="6" name="Inhaltsplatzhalter 3">
            <a:extLst>
              <a:ext uri="{FF2B5EF4-FFF2-40B4-BE49-F238E27FC236}">
                <a16:creationId xmlns:a16="http://schemas.microsoft.com/office/drawing/2014/main" id="{D8C61841-F1B7-0A02-0E72-F5E34CD055B6}"/>
              </a:ext>
            </a:extLst>
          </p:cNvPr>
          <p:cNvSpPr txBox="1">
            <a:spLocks/>
          </p:cNvSpPr>
          <p:nvPr/>
        </p:nvSpPr>
        <p:spPr>
          <a:xfrm>
            <a:off x="8148637" y="1977378"/>
            <a:ext cx="3311526" cy="3780486"/>
          </a:xfrm>
          <a:prstGeom prst="rect">
            <a:avLst/>
          </a:prstGeom>
        </p:spPr>
        <p:txBody>
          <a:bodyPr vert="horz" lIns="0" tIns="0" rIns="0" bIns="0" rtlCol="0">
            <a:normAutofit/>
          </a:bodyPr>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600" kern="1200">
                <a:solidFill>
                  <a:srgbClr val="FF0000"/>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90000"/>
              </a:lnSpc>
              <a:spcBef>
                <a:spcPts val="1200"/>
              </a:spcBef>
              <a:buFont typeface="Arial" panose="020B0604020202020204" pitchFamily="34" charset="0"/>
              <a:buNone/>
              <a:defRPr sz="1400" kern="1200">
                <a:solidFill>
                  <a:schemeClr val="tx1"/>
                </a:solidFill>
                <a:latin typeface="+mn-lt"/>
                <a:ea typeface="+mn-ea"/>
                <a:cs typeface="Segoe UI" panose="020B0502040204020203" pitchFamily="34" charset="0"/>
              </a:defRPr>
            </a:lvl3pPr>
            <a:lvl4pPr marL="180975" indent="-180975"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80975" indent="-180975"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pt-BR" b="1" dirty="0"/>
              <a:t>Analytical Development and Support:</a:t>
            </a:r>
          </a:p>
          <a:p>
            <a:pPr marL="285750" indent="-285750">
              <a:spcAft>
                <a:spcPts val="0"/>
              </a:spcAft>
              <a:buFont typeface="Arial" panose="020B0604020202020204" pitchFamily="34" charset="0"/>
              <a:buChar char="•"/>
            </a:pPr>
            <a:r>
              <a:rPr lang="pt-BR" b="1" dirty="0"/>
              <a:t>Monica Terrao</a:t>
            </a:r>
          </a:p>
          <a:p>
            <a:pPr marL="285750" indent="-285750">
              <a:spcAft>
                <a:spcPts val="0"/>
              </a:spcAft>
              <a:buFont typeface="Arial" panose="020B0604020202020204" pitchFamily="34" charset="0"/>
              <a:buChar char="•"/>
            </a:pPr>
            <a:r>
              <a:rPr lang="pt-BR" b="1" dirty="0"/>
              <a:t>Sarah Schwingal</a:t>
            </a:r>
          </a:p>
          <a:p>
            <a:pPr marL="285750" indent="-285750">
              <a:spcAft>
                <a:spcPts val="0"/>
              </a:spcAft>
              <a:buFont typeface="Arial" panose="020B0604020202020204" pitchFamily="34" charset="0"/>
              <a:buChar char="•"/>
            </a:pPr>
            <a:r>
              <a:rPr lang="pt-BR" b="1" dirty="0"/>
              <a:t>Christin Obert</a:t>
            </a:r>
          </a:p>
          <a:p>
            <a:pPr marL="285750" indent="-285750">
              <a:spcAft>
                <a:spcPts val="0"/>
              </a:spcAft>
              <a:buFont typeface="Arial" panose="020B0604020202020204" pitchFamily="34" charset="0"/>
              <a:buChar char="•"/>
            </a:pPr>
            <a:r>
              <a:rPr lang="pt-BR" b="1" dirty="0"/>
              <a:t>Larissa Melo Do Nascimento</a:t>
            </a:r>
          </a:p>
          <a:p>
            <a:pPr marL="285750" indent="-285750">
              <a:spcAft>
                <a:spcPts val="0"/>
              </a:spcAft>
              <a:buFont typeface="Arial" panose="020B0604020202020204" pitchFamily="34" charset="0"/>
              <a:buChar char="•"/>
            </a:pPr>
            <a:r>
              <a:rPr lang="pt-BR" b="1" dirty="0"/>
              <a:t>Michael Kahse</a:t>
            </a:r>
          </a:p>
          <a:p>
            <a:pPr marL="285750" indent="-285750">
              <a:spcAft>
                <a:spcPts val="0"/>
              </a:spcAft>
              <a:buFont typeface="Arial" panose="020B0604020202020204" pitchFamily="34" charset="0"/>
              <a:buChar char="•"/>
            </a:pPr>
            <a:r>
              <a:rPr lang="de-DE" b="1" dirty="0"/>
              <a:t>Beatrice Pflüger-Müller</a:t>
            </a:r>
          </a:p>
          <a:p>
            <a:pPr marL="285750" indent="-285750">
              <a:spcAft>
                <a:spcPts val="0"/>
              </a:spcAft>
              <a:buFont typeface="Arial" panose="020B0604020202020204" pitchFamily="34" charset="0"/>
              <a:buChar char="•"/>
            </a:pPr>
            <a:r>
              <a:rPr lang="de-DE" b="1" dirty="0"/>
              <a:t>Silke Wissing</a:t>
            </a:r>
          </a:p>
          <a:p>
            <a:pPr marL="285750" indent="-285750">
              <a:spcAft>
                <a:spcPts val="0"/>
              </a:spcAft>
              <a:buFont typeface="Arial" panose="020B0604020202020204" pitchFamily="34" charset="0"/>
              <a:buChar char="•"/>
            </a:pPr>
            <a:endParaRPr lang="de-DE" b="1" dirty="0"/>
          </a:p>
        </p:txBody>
      </p:sp>
    </p:spTree>
    <p:extLst>
      <p:ext uri="{BB962C8B-B14F-4D97-AF65-F5344CB8AC3E}">
        <p14:creationId xmlns:p14="http://schemas.microsoft.com/office/powerpoint/2010/main" val="17481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EMEID" val="1"/>
</p:tagLst>
</file>

<file path=ppt/tags/tag2.xml><?xml version="1.0" encoding="utf-8"?>
<p:tagLst xmlns:a="http://schemas.openxmlformats.org/drawingml/2006/main" xmlns:r="http://schemas.openxmlformats.org/officeDocument/2006/relationships" xmlns:p="http://schemas.openxmlformats.org/presentationml/2006/main">
  <p:tag name="THEMEID" val="2"/>
</p:tagLst>
</file>

<file path=ppt/tags/tag3.xml><?xml version="1.0" encoding="utf-8"?>
<p:tagLst xmlns:a="http://schemas.openxmlformats.org/drawingml/2006/main" xmlns:r="http://schemas.openxmlformats.org/officeDocument/2006/relationships" xmlns:p="http://schemas.openxmlformats.org/presentationml/2006/main">
  <p:tag name="THEMEID" val="3"/>
</p:tagLst>
</file>

<file path=ppt/tags/tag4.xml><?xml version="1.0" encoding="utf-8"?>
<p:tagLst xmlns:a="http://schemas.openxmlformats.org/drawingml/2006/main" xmlns:r="http://schemas.openxmlformats.org/officeDocument/2006/relationships" xmlns:p="http://schemas.openxmlformats.org/presentationml/2006/main">
  <p:tag name="THEMEID" val="4"/>
</p:tagLst>
</file>

<file path=ppt/tags/tag5.xml><?xml version="1.0" encoding="utf-8"?>
<p:tagLst xmlns:a="http://schemas.openxmlformats.org/drawingml/2006/main" xmlns:r="http://schemas.openxmlformats.org/officeDocument/2006/relationships" xmlns:p="http://schemas.openxmlformats.org/presentationml/2006/main">
  <p:tag name="THEMEID" val="5"/>
</p:tagLst>
</file>

<file path=ppt/tags/tag6.xml><?xml version="1.0" encoding="utf-8"?>
<p:tagLst xmlns:a="http://schemas.openxmlformats.org/drawingml/2006/main" xmlns:r="http://schemas.openxmlformats.org/officeDocument/2006/relationships" xmlns:p="http://schemas.openxmlformats.org/presentationml/2006/main">
  <p:tag name="THEMEID" val="6"/>
</p:tagLst>
</file>

<file path=ppt/tags/tag7.xml><?xml version="1.0" encoding="utf-8"?>
<p:tagLst xmlns:a="http://schemas.openxmlformats.org/drawingml/2006/main" xmlns:r="http://schemas.openxmlformats.org/officeDocument/2006/relationships" xmlns:p="http://schemas.openxmlformats.org/presentationml/2006/main">
  <p:tag name="THEMEID" val="7"/>
</p:tagLst>
</file>

<file path=ppt/tags/tag8.xml><?xml version="1.0" encoding="utf-8"?>
<p:tagLst xmlns:a="http://schemas.openxmlformats.org/drawingml/2006/main" xmlns:r="http://schemas.openxmlformats.org/officeDocument/2006/relationships" xmlns:p="http://schemas.openxmlformats.org/presentationml/2006/main">
  <p:tag name="THEMEID" val="8"/>
</p:tagLst>
</file>

<file path=ppt/tags/tag9.xml><?xml version="1.0" encoding="utf-8"?>
<p:tagLst xmlns:a="http://schemas.openxmlformats.org/drawingml/2006/main" xmlns:r="http://schemas.openxmlformats.org/officeDocument/2006/relationships" xmlns:p="http://schemas.openxmlformats.org/presentationml/2006/main">
  <p:tag name="THEMEID" val="9"/>
</p:tagLst>
</file>

<file path=ppt/tags/tag10.xml><?xml version="1.0" encoding="utf-8"?>
<p:tagLst xmlns:a="http://schemas.openxmlformats.org/drawingml/2006/main" xmlns:r="http://schemas.openxmlformats.org/officeDocument/2006/relationships" xmlns:p="http://schemas.openxmlformats.org/presentationml/2006/main">
  <p:tag name="THEMEID" val="1"/>
</p:tagLst>
</file>

<file path=ppt/tags/tag11.xml><?xml version="1.0" encoding="utf-8"?>
<p:tagLst xmlns:a="http://schemas.openxmlformats.org/drawingml/2006/main" xmlns:r="http://schemas.openxmlformats.org/officeDocument/2006/relationships" xmlns:p="http://schemas.openxmlformats.org/presentationml/2006/main">
  <p:tag name="THEMEID" val="2"/>
</p:tagLst>
</file>

<file path=ppt/tags/tag12.xml><?xml version="1.0" encoding="utf-8"?>
<p:tagLst xmlns:a="http://schemas.openxmlformats.org/drawingml/2006/main" xmlns:r="http://schemas.openxmlformats.org/officeDocument/2006/relationships" xmlns:p="http://schemas.openxmlformats.org/presentationml/2006/main">
  <p:tag name="THEMEID" val="3"/>
</p:tagLst>
</file>

<file path=ppt/tags/tag13.xml><?xml version="1.0" encoding="utf-8"?>
<p:tagLst xmlns:a="http://schemas.openxmlformats.org/drawingml/2006/main" xmlns:r="http://schemas.openxmlformats.org/officeDocument/2006/relationships" xmlns:p="http://schemas.openxmlformats.org/presentationml/2006/main">
  <p:tag name="THEMEID" val="4"/>
</p:tagLst>
</file>

<file path=ppt/tags/tag14.xml><?xml version="1.0" encoding="utf-8"?>
<p:tagLst xmlns:a="http://schemas.openxmlformats.org/drawingml/2006/main" xmlns:r="http://schemas.openxmlformats.org/officeDocument/2006/relationships" xmlns:p="http://schemas.openxmlformats.org/presentationml/2006/main">
  <p:tag name="THEMEID" val="5"/>
</p:tagLst>
</file>

<file path=ppt/tags/tag15.xml><?xml version="1.0" encoding="utf-8"?>
<p:tagLst xmlns:a="http://schemas.openxmlformats.org/drawingml/2006/main" xmlns:r="http://schemas.openxmlformats.org/officeDocument/2006/relationships" xmlns:p="http://schemas.openxmlformats.org/presentationml/2006/main">
  <p:tag name="THEMEID" val="6"/>
</p:tagLst>
</file>

<file path=ppt/tags/tag16.xml><?xml version="1.0" encoding="utf-8"?>
<p:tagLst xmlns:a="http://schemas.openxmlformats.org/drawingml/2006/main" xmlns:r="http://schemas.openxmlformats.org/officeDocument/2006/relationships" xmlns:p="http://schemas.openxmlformats.org/presentationml/2006/main">
  <p:tag name="THEMEID" val="7"/>
</p:tagLst>
</file>

<file path=ppt/tags/tag17.xml><?xml version="1.0" encoding="utf-8"?>
<p:tagLst xmlns:a="http://schemas.openxmlformats.org/drawingml/2006/main" xmlns:r="http://schemas.openxmlformats.org/officeDocument/2006/relationships" xmlns:p="http://schemas.openxmlformats.org/presentationml/2006/main">
  <p:tag name="THEMEID" val="8"/>
</p:tagLst>
</file>

<file path=ppt/tags/tag18.xml><?xml version="1.0" encoding="utf-8"?>
<p:tagLst xmlns:a="http://schemas.openxmlformats.org/drawingml/2006/main" xmlns:r="http://schemas.openxmlformats.org/officeDocument/2006/relationships" xmlns:p="http://schemas.openxmlformats.org/presentationml/2006/main">
  <p:tag name="THEMEID" val="9"/>
</p:tagLst>
</file>

<file path=ppt/tags/tag19.xml><?xml version="1.0" encoding="utf-8"?>
<p:tagLst xmlns:a="http://schemas.openxmlformats.org/drawingml/2006/main" xmlns:r="http://schemas.openxmlformats.org/officeDocument/2006/relationships" xmlns:p="http://schemas.openxmlformats.org/presentationml/2006/main">
  <p:tag name="THEMEID" val="1"/>
</p:tagLst>
</file>

<file path=ppt/tags/tag20.xml><?xml version="1.0" encoding="utf-8"?>
<p:tagLst xmlns:a="http://schemas.openxmlformats.org/drawingml/2006/main" xmlns:r="http://schemas.openxmlformats.org/officeDocument/2006/relationships" xmlns:p="http://schemas.openxmlformats.org/presentationml/2006/main">
  <p:tag name="THEMEID" val="2"/>
</p:tagLst>
</file>

<file path=ppt/tags/tag21.xml><?xml version="1.0" encoding="utf-8"?>
<p:tagLst xmlns:a="http://schemas.openxmlformats.org/drawingml/2006/main" xmlns:r="http://schemas.openxmlformats.org/officeDocument/2006/relationships" xmlns:p="http://schemas.openxmlformats.org/presentationml/2006/main">
  <p:tag name="THEMEID" val="3"/>
</p:tagLst>
</file>

<file path=ppt/tags/tag22.xml><?xml version="1.0" encoding="utf-8"?>
<p:tagLst xmlns:a="http://schemas.openxmlformats.org/drawingml/2006/main" xmlns:r="http://schemas.openxmlformats.org/officeDocument/2006/relationships" xmlns:p="http://schemas.openxmlformats.org/presentationml/2006/main">
  <p:tag name="THEMEID" val="4"/>
</p:tagLst>
</file>

<file path=ppt/tags/tag23.xml><?xml version="1.0" encoding="utf-8"?>
<p:tagLst xmlns:a="http://schemas.openxmlformats.org/drawingml/2006/main" xmlns:r="http://schemas.openxmlformats.org/officeDocument/2006/relationships" xmlns:p="http://schemas.openxmlformats.org/presentationml/2006/main">
  <p:tag name="THEMEID" val="5"/>
</p:tagLst>
</file>

<file path=ppt/tags/tag24.xml><?xml version="1.0" encoding="utf-8"?>
<p:tagLst xmlns:a="http://schemas.openxmlformats.org/drawingml/2006/main" xmlns:r="http://schemas.openxmlformats.org/officeDocument/2006/relationships" xmlns:p="http://schemas.openxmlformats.org/presentationml/2006/main">
  <p:tag name="THEMEID" val="6"/>
</p:tagLst>
</file>

<file path=ppt/tags/tag25.xml><?xml version="1.0" encoding="utf-8"?>
<p:tagLst xmlns:a="http://schemas.openxmlformats.org/drawingml/2006/main" xmlns:r="http://schemas.openxmlformats.org/officeDocument/2006/relationships" xmlns:p="http://schemas.openxmlformats.org/presentationml/2006/main">
  <p:tag name="THEMEID" val="7"/>
</p:tagLst>
</file>

<file path=ppt/tags/tag26.xml><?xml version="1.0" encoding="utf-8"?>
<p:tagLst xmlns:a="http://schemas.openxmlformats.org/drawingml/2006/main" xmlns:r="http://schemas.openxmlformats.org/officeDocument/2006/relationships" xmlns:p="http://schemas.openxmlformats.org/presentationml/2006/main">
  <p:tag name="THEMEID" val="8"/>
</p:tagLst>
</file>

<file path=ppt/tags/tag27.xml><?xml version="1.0" encoding="utf-8"?>
<p:tagLst xmlns:a="http://schemas.openxmlformats.org/drawingml/2006/main" xmlns:r="http://schemas.openxmlformats.org/officeDocument/2006/relationships" xmlns:p="http://schemas.openxmlformats.org/presentationml/2006/main">
  <p:tag name="THEMEID" val="9"/>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J2Iq1m9jRWaMnHZvYHFgPw"/>
</p:tagLst>
</file>

<file path=ppt/theme/theme1.xml><?xml version="1.0" encoding="utf-8"?>
<a:theme xmlns:a="http://schemas.openxmlformats.org/drawingml/2006/main" name="CSL Theme">
  <a:themeElements>
    <a:clrScheme name="Custom 95">
      <a:dk1>
        <a:srgbClr val="231F20"/>
      </a:dk1>
      <a:lt1>
        <a:sysClr val="window" lastClr="FFFFFF"/>
      </a:lt1>
      <a:dk2>
        <a:srgbClr val="E2DFDA"/>
      </a:dk2>
      <a:lt2>
        <a:srgbClr val="808285"/>
      </a:lt2>
      <a:accent1>
        <a:srgbClr val="FC1921"/>
      </a:accent1>
      <a:accent2>
        <a:srgbClr val="231F20"/>
      </a:accent2>
      <a:accent3>
        <a:srgbClr val="808285"/>
      </a:accent3>
      <a:accent4>
        <a:srgbClr val="E2DFDA"/>
      </a:accent4>
      <a:accent5>
        <a:srgbClr val="F1EFEA"/>
      </a:accent5>
      <a:accent6>
        <a:srgbClr val="FC1921"/>
      </a:accent6>
      <a:hlink>
        <a:srgbClr val="FC1921"/>
      </a:hlink>
      <a:folHlink>
        <a:srgbClr val="808285"/>
      </a:folHlink>
    </a:clrScheme>
    <a:fontScheme name="Custom 85">
      <a:majorFont>
        <a:latin typeface="Montserrat"/>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Utility Pink">
      <a:srgbClr val="DB2877"/>
    </a:custClr>
    <a:custClr name="Utility Orange">
      <a:srgbClr val="F06125"/>
    </a:custClr>
    <a:custClr name="Utility Yellow">
      <a:srgbClr val="F5C017"/>
    </a:custClr>
    <a:custClr name="Utility Lime">
      <a:srgbClr val="C6D92D"/>
    </a:custClr>
    <a:custClr name="Utility Teal">
      <a:srgbClr val="00A28A"/>
    </a:custClr>
    <a:custClr name="Utility Aqua">
      <a:srgbClr val="03B3BE"/>
    </a:custClr>
    <a:custClr name="Utility Blue">
      <a:srgbClr val="0E56A5"/>
    </a:custClr>
    <a:custClr name="Utility Purple">
      <a:srgbClr val="975DA2"/>
    </a:custClr>
    <a:custClr name="Utility Indigo">
      <a:srgbClr val="572A7B"/>
    </a:custClr>
  </a:custClrLst>
  <a:extLst>
    <a:ext uri="{05A4C25C-085E-4340-85A3-A5531E510DB2}">
      <thm15:themeFamily xmlns:thm15="http://schemas.microsoft.com/office/thememl/2012/main" name="CSL Theme" id="{859F068B-B2F7-4EA6-81C9-146F03757B06}" vid="{91ED10F2-2086-4A6A-B035-860A1A00B873}"/>
    </a:ext>
  </a:extLst>
</a:theme>
</file>

<file path=ppt/theme/theme2.xml><?xml version="1.0" encoding="utf-8"?>
<a:theme xmlns:a="http://schemas.openxmlformats.org/drawingml/2006/main" name="CSL Template">
  <a:themeElements>
    <a:clrScheme name="Custom 95">
      <a:dk1>
        <a:srgbClr val="231F20"/>
      </a:dk1>
      <a:lt1>
        <a:sysClr val="window" lastClr="FFFFFF"/>
      </a:lt1>
      <a:dk2>
        <a:srgbClr val="E2DFDA"/>
      </a:dk2>
      <a:lt2>
        <a:srgbClr val="808285"/>
      </a:lt2>
      <a:accent1>
        <a:srgbClr val="FC1921"/>
      </a:accent1>
      <a:accent2>
        <a:srgbClr val="231F20"/>
      </a:accent2>
      <a:accent3>
        <a:srgbClr val="808285"/>
      </a:accent3>
      <a:accent4>
        <a:srgbClr val="E2DFDA"/>
      </a:accent4>
      <a:accent5>
        <a:srgbClr val="F1EFEA"/>
      </a:accent5>
      <a:accent6>
        <a:srgbClr val="FC1921"/>
      </a:accent6>
      <a:hlink>
        <a:srgbClr val="FC1921"/>
      </a:hlink>
      <a:folHlink>
        <a:srgbClr val="808285"/>
      </a:folHlink>
    </a:clrScheme>
    <a:fontScheme name="Custom 85">
      <a:majorFont>
        <a:latin typeface="Montserrat"/>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Utility Pink">
      <a:srgbClr val="DB2877"/>
    </a:custClr>
    <a:custClr name="Utility Orange">
      <a:srgbClr val="F06125"/>
    </a:custClr>
    <a:custClr name="Utility Yellow">
      <a:srgbClr val="F5C017"/>
    </a:custClr>
    <a:custClr name="Utility Lime">
      <a:srgbClr val="C6D92D"/>
    </a:custClr>
    <a:custClr name="Utility Teal">
      <a:srgbClr val="00A28A"/>
    </a:custClr>
    <a:custClr name="Utility Aqua">
      <a:srgbClr val="03B3BE"/>
    </a:custClr>
    <a:custClr name="Utility Blue">
      <a:srgbClr val="0E56A5"/>
    </a:custClr>
    <a:custClr name="Utility Purple">
      <a:srgbClr val="975DA2"/>
    </a:custClr>
    <a:custClr name="Utility Indigo">
      <a:srgbClr val="572A7B"/>
    </a:custClr>
  </a:custClrLst>
  <a:extLst>
    <a:ext uri="{05A4C25C-085E-4340-85A3-A5531E510DB2}">
      <thm15:themeFamily xmlns:thm15="http://schemas.microsoft.com/office/thememl/2012/main" name="CSL PowerPoint Template" id="{3BDE2DE7-8D8B-44C7-BD12-7EA0F8491324}" vid="{1C4D1F53-E373-4B3C-A25E-35DD4C887F75}"/>
    </a:ext>
  </a:extLst>
</a:theme>
</file>

<file path=ppt/theme/theme3.xml><?xml version="1.0" encoding="utf-8"?>
<a:theme xmlns:a="http://schemas.openxmlformats.org/drawingml/2006/main" name="MedAffairs_Coag Master">
  <a:themeElements>
    <a:clrScheme name="CSLB_red &amp; tan formatsv3">
      <a:dk1>
        <a:srgbClr val="1A1918"/>
      </a:dk1>
      <a:lt1>
        <a:srgbClr val="FF2E25"/>
      </a:lt1>
      <a:dk2>
        <a:srgbClr val="FFFFFF"/>
      </a:dk2>
      <a:lt2>
        <a:srgbClr val="DFDCD1"/>
      </a:lt2>
      <a:accent1>
        <a:srgbClr val="A19889"/>
      </a:accent1>
      <a:accent2>
        <a:srgbClr val="29ACD5"/>
      </a:accent2>
      <a:accent3>
        <a:srgbClr val="F5BF16"/>
      </a:accent3>
      <a:accent4>
        <a:srgbClr val="339933"/>
      </a:accent4>
      <a:accent5>
        <a:srgbClr val="E0AEA9"/>
      </a:accent5>
      <a:accent6>
        <a:srgbClr val="002060"/>
      </a:accent6>
      <a:hlink>
        <a:srgbClr val="802C09"/>
      </a:hlink>
      <a:folHlink>
        <a:srgbClr val="EF602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algn="l">
          <a:lnSpc>
            <a:spcPct val="95000"/>
          </a:lnSpc>
          <a:defRPr sz="2000" i="0" u="none" strike="noStrike" kern="1200" spc="0" baseline="0" dirty="0">
            <a:solidFill>
              <a:srgbClr val="1A1918"/>
            </a:solidFill>
            <a:latin typeface="+mn-lt"/>
            <a:ea typeface="+mn-ea"/>
            <a:cs typeface="+mn-cs"/>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95BC9689F13C4EB37A9F6F50144BFD" ma:contentTypeVersion="5" ma:contentTypeDescription="Create a new document." ma:contentTypeScope="" ma:versionID="68dfb933f4e78047dc272d591a7b07b7">
  <xsd:schema xmlns:xsd="http://www.w3.org/2001/XMLSchema" xmlns:xs="http://www.w3.org/2001/XMLSchema" xmlns:p="http://schemas.microsoft.com/office/2006/metadata/properties" xmlns:ns2="28a1f753-b972-4001-8393-5573c2e5106e" targetNamespace="http://schemas.microsoft.com/office/2006/metadata/properties" ma:root="true" ma:fieldsID="ccbecd1279818aeb681bc3144b7f3b79" ns2:_="">
    <xsd:import namespace="28a1f753-b972-4001-8393-5573c2e5106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a1f753-b972-4001-8393-5573c2e510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35DEF0-5BD1-4D25-845F-B63519E95336}">
  <ds:schemaRefs>
    <ds:schemaRef ds:uri="http://schemas.microsoft.com/office/2006/metadata/properties"/>
    <ds:schemaRef ds:uri="http://purl.org/dc/elements/1.1/"/>
    <ds:schemaRef ds:uri="http://purl.org/dc/dcmitype/"/>
    <ds:schemaRef ds:uri="http://www.w3.org/XML/1998/namespace"/>
    <ds:schemaRef ds:uri="http://schemas.microsoft.com/office/infopath/2007/PartnerControls"/>
    <ds:schemaRef ds:uri="http://purl.org/dc/terms/"/>
    <ds:schemaRef ds:uri="http://schemas.microsoft.com/office/2006/documentManagement/types"/>
    <ds:schemaRef ds:uri="28a1f753-b972-4001-8393-5573c2e5106e"/>
    <ds:schemaRef ds:uri="http://schemas.openxmlformats.org/package/2006/metadata/core-properties"/>
  </ds:schemaRefs>
</ds:datastoreItem>
</file>

<file path=customXml/itemProps2.xml><?xml version="1.0" encoding="utf-8"?>
<ds:datastoreItem xmlns:ds="http://schemas.openxmlformats.org/officeDocument/2006/customXml" ds:itemID="{604DE57B-85DA-45BB-A96A-3304E1B5088E}">
  <ds:schemaRefs>
    <ds:schemaRef ds:uri="http://schemas.microsoft.com/sharepoint/v3/contenttype/forms"/>
  </ds:schemaRefs>
</ds:datastoreItem>
</file>

<file path=customXml/itemProps3.xml><?xml version="1.0" encoding="utf-8"?>
<ds:datastoreItem xmlns:ds="http://schemas.openxmlformats.org/officeDocument/2006/customXml" ds:itemID="{04BD2DF1-9A13-43BD-92A5-C3E0DAE1D1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a1f753-b972-4001-8393-5573c2e510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CSL Template</Template>
  <TotalTime>0</TotalTime>
  <Words>1112</Words>
  <Application>Microsoft Office PowerPoint</Application>
  <PresentationFormat>Breitbild</PresentationFormat>
  <Paragraphs>271</Paragraphs>
  <Slides>14</Slides>
  <Notes>8</Notes>
  <HiddenSlides>0</HiddenSlides>
  <MMClips>0</MMClips>
  <ScaleCrop>false</ScaleCrop>
  <HeadingPairs>
    <vt:vector size="8" baseType="variant">
      <vt:variant>
        <vt:lpstr>Verwendete Schriftarten</vt:lpstr>
      </vt:variant>
      <vt:variant>
        <vt:i4>7</vt:i4>
      </vt:variant>
      <vt:variant>
        <vt:lpstr>Design</vt:lpstr>
      </vt:variant>
      <vt:variant>
        <vt:i4>3</vt:i4>
      </vt:variant>
      <vt:variant>
        <vt:lpstr>Eingebettete OLE-Server</vt:lpstr>
      </vt:variant>
      <vt:variant>
        <vt:i4>1</vt:i4>
      </vt:variant>
      <vt:variant>
        <vt:lpstr>Folientitel</vt:lpstr>
      </vt:variant>
      <vt:variant>
        <vt:i4>14</vt:i4>
      </vt:variant>
    </vt:vector>
  </HeadingPairs>
  <TitlesOfParts>
    <vt:vector size="25" baseType="lpstr">
      <vt:lpstr>Arial</vt:lpstr>
      <vt:lpstr>Calibri</vt:lpstr>
      <vt:lpstr>Montserrat</vt:lpstr>
      <vt:lpstr>Montserrat Light</vt:lpstr>
      <vt:lpstr>Segoe UI</vt:lpstr>
      <vt:lpstr>SegoeUI</vt:lpstr>
      <vt:lpstr>Wingdings</vt:lpstr>
      <vt:lpstr>CSL Theme</vt:lpstr>
      <vt:lpstr>CSL Template</vt:lpstr>
      <vt:lpstr>MedAffairs_Coag Master</vt:lpstr>
      <vt:lpstr>think-cell Slide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Monaghan, Katherine AU/NML</dc:creator>
  <cp:lastModifiedBy>Laux, Holger DE/MBR</cp:lastModifiedBy>
  <cp:revision>9</cp:revision>
  <cp:lastPrinted>1601-01-01T00:00:00Z</cp:lastPrinted>
  <dcterms:created xsi:type="dcterms:W3CDTF">2021-07-21T00:21:19Z</dcterms:created>
  <dcterms:modified xsi:type="dcterms:W3CDTF">2024-03-19T10:20:01Z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0x0101004995BC9689F13C4EB37A9F6F50144BFD</vt:lpwstr>
  </property>
</Properties>
</file>