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34"/>
  </p:normalViewPr>
  <p:slideViewPr>
    <p:cSldViewPr snapToGrid="0">
      <p:cViewPr varScale="1">
        <p:scale>
          <a:sx n="90" d="100"/>
          <a:sy n="90" d="100"/>
        </p:scale>
        <p:origin x="23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03595-7280-3C9F-1D84-542ECB7B8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FCC9E-18B8-0695-D2EE-D5B5C542C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A9089-AEBE-5B2B-22EC-B0B8A5FB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93268-0F9B-14CB-F292-AF19E4AB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0D14E-9715-45F3-5F9B-AF25DFCF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0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29A8-7292-424B-9190-FB9E9E08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10D36-9EF5-AB37-9808-0ECD3A512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6585C-F33A-95FC-BA24-0B39A9E8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F6652-4C7C-3830-B939-5A86999AC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B89B1-F433-A235-0DE8-2E4FB4B7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7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8FC1-B70E-A65A-0A6F-8B43F9C3D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8874A0-0D32-2DD7-02DB-D644B546F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FEE2-8CA4-31DE-FF4D-2AECAFECD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6CFF3-16DE-F267-6969-A36C318A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9C867-F89A-6027-6654-707EB710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9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047A3-8F03-8541-0379-5C43D713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22629-BB8B-32B5-8B29-B38416C6D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A3041-3E1A-4ADA-2731-B97196951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CDD62-6DB6-7CD1-EF34-984B9D0C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ACAC4-F016-015C-BFAA-D88CC654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35BB7-BF11-86A0-ED85-8FD51AD2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1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C64D-6DE4-DCF4-2C96-1E57F8B4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89285-4532-8B05-B64C-C683926A0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4C955-D301-3DD8-59BF-58CFA6267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954DE-BAAA-BDC5-E95A-68C6D4439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93D7D-23F9-F537-321F-6C2AD686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5CF0B-7F8C-4E6A-66C7-893A84AB6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B2D689-C716-B477-00C7-5543D9D4E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4F0320-342C-B2B0-C40D-B4E4D0DA7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EB30-B557-0A97-88DA-143D65A84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3E76BB-C0F1-5808-D867-6AD445FB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4F1C7-B083-09E2-8041-D67D8C59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3F2D4-BDA5-CF4C-842F-7F7C6BF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7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C3A47D-4F4F-EA80-5AC0-D2693ED5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CDCCB-46AB-BCBD-EC23-D4E3A70D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9CF51-76FC-1D2B-61A4-3CD81DCE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2028-BFB3-94CF-5E5B-1E02E153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5AAE9-80FA-6D28-AB57-EC34C934F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010B4-B55C-4E93-ACF9-5FFD296A1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0C9DB-4432-10F1-BF31-982B9EDAA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22033-2320-A833-C033-A4FE7F717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0FDBE-9D6F-35A7-B69B-3F534D6F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88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7E58-0266-94E3-49A6-DB49A1E65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1BD30F-4B7E-E76A-514D-16F32CFB0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5BBAF-AE11-26EE-522D-2A96976C2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DBEC6-5672-4EC8-F216-C26A8E88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FED9B-3742-C12F-7F6C-64C0A5A8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77E5B-F7C8-D360-7CAB-B1DD0F67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2ABD-6770-6F73-71AF-4159466A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52662-A813-DE56-9D8D-BCA67B10D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E9C53-199E-869B-2A56-1B57683A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B222-F840-D6F5-AEED-6F56A765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5FFB3-12A5-1DA5-D32B-6CC7C279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2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EA0959-30A1-4CBF-9FDB-129CFF731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5EF2B-EBE1-CD9A-9868-BCDEF87F4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862BE-DCA8-BA30-C55D-B5FF47990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836F7-2BD5-0711-733C-C5E8A9E8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BBE21-D7F7-EBAD-CA8C-1771067A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2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EB92B2-250A-FC3A-644D-A8CB3960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96D1-010A-DBCE-5344-FD97F394A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7E12C-BF3B-6B7E-DD26-4CF7BC38D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26B2-6048-5E4B-9270-A215D7951B4A}" type="datetimeFigureOut">
              <a:rPr lang="en-US" smtClean="0"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D6E4F-163A-3EDF-7F86-7A6B7348B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04AC0-C3CA-DA94-2F6F-5D2DFD54B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43BBE-45B5-9B4B-AD6E-B88012CB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7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urldefense.proofpoint.com/v2/url?u=http-3A__luciamarquand.com_&amp;d=DwMFaQ&amp;c=euGZstcaTDllvimEN8b7jXrwqOf-v5A_CdpgnVfiiMM&amp;r=mEZskwjMkD1rxAhszfpXkInHiKqKoh06fiFwVGvAJdY&amp;m=U14p6sQlCqC4WX7GSqyGsGqWgt0ogWNKwuvo-M7pn3gxBDROTU96HzCQPN2N3oyz&amp;s=7T_qjouFkEwEfHXdA7wk61HdD_UAm0_zpfOBZlx2MqA&amp;e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B9005-0CB6-21F7-C96E-C9C67133D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7200"/>
              <a:t>Ed Marquand</a:t>
            </a:r>
            <a:br>
              <a:rPr lang="en-US" sz="7200"/>
            </a:br>
            <a:r>
              <a:rPr lang="en-US" sz="7200"/>
              <a:t>Mighty Tieton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142172-E083-29B9-68E4-66E083312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en-US" sz="2800" b="0" i="0">
                <a:effectLst/>
                <a:latin typeface="Arial" panose="020B0604020202020204" pitchFamily="34" charset="0"/>
                <a:hlinkClick r:id="rId2"/>
              </a:rPr>
              <a:t>mightytieton.com</a:t>
            </a:r>
            <a:r>
              <a:rPr lang="en-US" sz="2800" b="0" i="0">
                <a:effectLst/>
                <a:latin typeface="Arial" panose="020B0604020202020204" pitchFamily="34" charset="0"/>
              </a:rPr>
              <a:t> </a:t>
            </a:r>
            <a:endParaRPr lang="en-US" sz="2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3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erial view of a city&#10;&#10;Description automatically generated">
            <a:extLst>
              <a:ext uri="{FF2B5EF4-FFF2-40B4-BE49-F238E27FC236}">
                <a16:creationId xmlns:a16="http://schemas.microsoft.com/office/drawing/2014/main" id="{99463AF9-09C8-E1A0-97E5-FE12DDED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62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5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ign with a circular sign with a red apple on it&#10;&#10;Description automatically generated with medium confidence">
            <a:extLst>
              <a:ext uri="{FF2B5EF4-FFF2-40B4-BE49-F238E27FC236}">
                <a16:creationId xmlns:a16="http://schemas.microsoft.com/office/drawing/2014/main" id="{3D9E3759-895D-0D4A-23EA-C6D98B39B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620" y="643466"/>
            <a:ext cx="37047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5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ng shot of a street&#10;&#10;Description automatically generated">
            <a:extLst>
              <a:ext uri="{FF2B5EF4-FFF2-40B4-BE49-F238E27FC236}">
                <a16:creationId xmlns:a16="http://schemas.microsoft.com/office/drawing/2014/main" id="{7FC6B9D4-3A2A-D958-9277-D49D1DACFD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4" b="1233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5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a wall&#10;&#10;Description automatically generated">
            <a:extLst>
              <a:ext uri="{FF2B5EF4-FFF2-40B4-BE49-F238E27FC236}">
                <a16:creationId xmlns:a16="http://schemas.microsoft.com/office/drawing/2014/main" id="{F6CDF1A6-ACF4-1600-B48F-5ECF1F2148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10" b="177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1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container in a room&#10;&#10;Description automatically generated">
            <a:extLst>
              <a:ext uri="{FF2B5EF4-FFF2-40B4-BE49-F238E27FC236}">
                <a16:creationId xmlns:a16="http://schemas.microsoft.com/office/drawing/2014/main" id="{5180AE2C-17A3-E7B1-366A-26604154E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31" b="114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2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chairs and tables&#10;&#10;Description automatically generated">
            <a:extLst>
              <a:ext uri="{FF2B5EF4-FFF2-40B4-BE49-F238E27FC236}">
                <a16:creationId xmlns:a16="http://schemas.microsoft.com/office/drawing/2014/main" id="{9B945F98-BDAB-D451-7AFB-47C480032E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44" b="217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96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</Words>
  <Application>Microsoft Macintosh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Ed Marquand Mighty Tieton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 Marquand Mighty Tieton</dc:title>
  <dc:creator>Samantha Gotkin</dc:creator>
  <cp:lastModifiedBy>Samantha Gotkin</cp:lastModifiedBy>
  <cp:revision>1</cp:revision>
  <dcterms:created xsi:type="dcterms:W3CDTF">2023-08-07T16:25:21Z</dcterms:created>
  <dcterms:modified xsi:type="dcterms:W3CDTF">2023-08-07T16:32:24Z</dcterms:modified>
</cp:coreProperties>
</file>