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18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624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667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15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830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2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2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85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311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1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79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873597E-CE4C-4086-ADEE-31BDB8CEC851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4B6A448-4BA3-4DA9-8A8C-B773EF83094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79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2053" y="4684218"/>
            <a:ext cx="9144000" cy="1655762"/>
          </a:xfrm>
        </p:spPr>
        <p:txBody>
          <a:bodyPr/>
          <a:lstStyle/>
          <a:p>
            <a:pPr algn="ctr"/>
            <a:r>
              <a:rPr lang="en-US" dirty="0" smtClean="0"/>
              <a:t>Serving Walla Walla and Columbia counties and the Milton-Freewater area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934" y="780176"/>
            <a:ext cx="5460237" cy="354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33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2019 Affordable Housing Study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79508" y="1846263"/>
            <a:ext cx="5242789" cy="4475912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Process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Convened study committee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Listened to resource speakers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Developed the report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Collectively wrote conclusions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Recommendations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Collectively wrote recommendations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28 Recommendations total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A range of topics and solutions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42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Affordability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Key factors driving the affordability crisis: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We have a shortage of housing for rent and purchase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There is a mismatch between the size of homes available and the size of homes needed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Income levels have not kept pace with housing costs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Impacts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More families moving to neighboring communities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More reliance on multi-generational living</a:t>
            </a:r>
            <a:endParaRPr lang="en-US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Organizations struggling to recruit new talent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26480" y="286603"/>
            <a:ext cx="5876478" cy="583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86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 smtClean="0"/>
              <a:t>we can do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Encourage </a:t>
            </a:r>
            <a:r>
              <a:rPr lang="en-US" dirty="0" smtClean="0"/>
              <a:t>housing development of “right size” housing</a:t>
            </a:r>
          </a:p>
          <a:p>
            <a:pPr marL="201168" lvl="1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Encourage affordable rental options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Develop a mechanism for permanently affordable housing to help working families build wealth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302109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2516</TotalTime>
  <Words>132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Wingdings</vt:lpstr>
      <vt:lpstr>Retrospect</vt:lpstr>
      <vt:lpstr>PowerPoint Presentation</vt:lpstr>
      <vt:lpstr>2019 Affordable Housing Study</vt:lpstr>
      <vt:lpstr>Affordability</vt:lpstr>
      <vt:lpstr>What we can 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Prado</dc:creator>
  <cp:lastModifiedBy>Laura Prado</cp:lastModifiedBy>
  <cp:revision>10</cp:revision>
  <dcterms:created xsi:type="dcterms:W3CDTF">2023-08-02T23:22:00Z</dcterms:created>
  <dcterms:modified xsi:type="dcterms:W3CDTF">2023-08-04T17:19:17Z</dcterms:modified>
</cp:coreProperties>
</file>